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3FB8-CD8C-984E-609F-CBD910B5C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E7626D-24BA-E04A-C87F-19E0D3612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EEDDA-D6ED-D3F6-A018-43AC32BD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B2FE5-826C-4FD0-5636-EC944E1D6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D130-383E-6E64-B71C-EF2B2B3E1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136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A9F03-76E4-6DB1-278E-DDC3CF00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D87232-8C53-893D-1A75-B3FD2A432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80270-C836-530E-574A-844A1313C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9F68B-526F-616F-3318-811F5885F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B76D5-B2E0-DBA5-1BBB-D7345249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8795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6FD19C-DA77-5D0D-8417-ED729C4D05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190C7-ECFF-1FA5-BAA9-1F82AB6DE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1E621-72A5-2A58-D487-827AE7EB6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9F8F8-E759-1E28-D8AB-3D8C3A033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A69BA-FDF3-BA3A-CF9D-84913BA1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8838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31207-7588-4004-4755-FBA25317B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95861-C4A4-AD75-7C6A-96CE374FA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CDFD4-298F-BC92-E979-C40BCC63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8ACA6-F6A7-E8B9-0584-33DE4465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08DD0-0BEA-5564-3A15-E3F81E15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81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567BF-1598-59F1-BB20-3DEF902FF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4547B-9258-BC27-CDE0-5E654C4C0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6FFE1-E45F-A48F-C1D2-D142D2AB9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A7731-7E89-0D08-05AA-08B79B3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6AF01-8DB9-FBAE-DEA1-68FAE447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066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66B0E-DBEB-5E79-DC79-56BEEC3E4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17A9B-17FA-C5DF-0B36-979014E5D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EB90B-BDEF-028F-DA2A-93A383C5F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4A57D-7A6B-CCAD-5CEF-98F0D7936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13ACD-D6BD-B235-0B70-2959E9C9A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A3643-FEF3-ED8F-2F1F-01797C1D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7928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B74E-8483-E182-E9CF-62717CA9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03DFF-3CD2-9C66-13B1-83BCDB8DD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1233A-7520-2511-FFE3-49A329A3B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B0486-E475-C849-01BB-1E26AC69C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A58E9-9B5D-1A0E-3B8B-C48E81BD4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DCEFC-4161-574D-AB1C-E0F6A247C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9D5CDB-A14D-DFE4-A35C-CAECCB71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5AFBC4-72D8-5D7E-8DF5-512272CA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2557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B82A-9234-35FF-EA53-7C18204A2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050B36-5404-7811-868E-B7851C49A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AC19E-F728-7F2D-6916-B468DD8D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16278F-ACF8-2320-C106-B9E6D08ED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1438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A729A8-659E-16C6-FAAB-DF7ACD9AE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C125C8-D960-E1B7-5B0B-DEA7CD02E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C5443-56ED-F7A1-673B-3FF5717E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88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C0162-B709-F3CA-A99D-A1D8B45ED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2A507-5215-6CB1-B8C4-67E423FE1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0F340C-73B0-0A47-80E6-FAE1BB17D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7133A-489C-67EA-FC53-6D9D1192A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47D4F-D4C8-3F18-4B6D-A2BE8B11F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81FFE-F754-F441-BE56-F750848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68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99055-3CA1-8DE5-6DD7-BA06771FE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71D09F-3627-534F-B955-B368DB57ED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D0FD1-077F-91E3-73BF-0F26C34681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2556D-8E14-D759-F70F-7007F16DE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DF1E7-3E16-BF91-30D7-DFEB42550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0717F-D6C2-6429-824C-1D651C61C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00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BB4691-11C2-3B58-CB5E-F7328FEE8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DD4B9-C011-706A-8893-1AC6C27FD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C6095-6122-9B68-8375-FC1F3DCFB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2274-BA57-48F8-8354-183FE6E0DCBE}" type="datetimeFigureOut">
              <a:rPr lang="en-ID" smtClean="0"/>
              <a:t>08/11/2022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4D079-2C1D-6C3A-4B0F-D0A94901E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58949-100E-41CB-E78B-ED73DBF2D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27A66-1ED6-4EE0-AF92-0688A90CF79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6289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486752-70B1-AA48-AAE8-85DCE7BFBB5E}"/>
              </a:ext>
            </a:extLst>
          </p:cNvPr>
          <p:cNvSpPr/>
          <p:nvPr/>
        </p:nvSpPr>
        <p:spPr>
          <a:xfrm>
            <a:off x="1721223" y="154640"/>
            <a:ext cx="8606117" cy="65487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FD931C-6104-2280-6000-ED13B54B5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425" y="295835"/>
            <a:ext cx="5817982" cy="629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30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486752-70B1-AA48-AAE8-85DCE7BFBB5E}"/>
              </a:ext>
            </a:extLst>
          </p:cNvPr>
          <p:cNvSpPr/>
          <p:nvPr/>
        </p:nvSpPr>
        <p:spPr>
          <a:xfrm>
            <a:off x="1721223" y="154640"/>
            <a:ext cx="8606117" cy="66771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F1C1623-DEB3-3182-5FDF-27FA24BBD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120" y="315346"/>
            <a:ext cx="5561760" cy="638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26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Untung Basuki, S.E.</dc:creator>
  <cp:lastModifiedBy>Untung Basuki, S.E.</cp:lastModifiedBy>
  <cp:revision>3</cp:revision>
  <dcterms:created xsi:type="dcterms:W3CDTF">2022-11-08T00:36:52Z</dcterms:created>
  <dcterms:modified xsi:type="dcterms:W3CDTF">2022-11-08T00:43:26Z</dcterms:modified>
</cp:coreProperties>
</file>