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95" r:id="rId3"/>
    <p:sldId id="272" r:id="rId4"/>
    <p:sldId id="280" r:id="rId5"/>
    <p:sldId id="296" r:id="rId6"/>
    <p:sldId id="308" r:id="rId7"/>
    <p:sldId id="273" r:id="rId8"/>
    <p:sldId id="297" r:id="rId9"/>
    <p:sldId id="309" r:id="rId10"/>
    <p:sldId id="310" r:id="rId11"/>
    <p:sldId id="311" r:id="rId12"/>
    <p:sldId id="305" r:id="rId13"/>
    <p:sldId id="312" r:id="rId14"/>
    <p:sldId id="278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D5B5"/>
    <a:srgbClr val="D0E3EA"/>
    <a:srgbClr val="4BAC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94660"/>
  </p:normalViewPr>
  <p:slideViewPr>
    <p:cSldViewPr>
      <p:cViewPr varScale="1">
        <p:scale>
          <a:sx n="130" d="100"/>
          <a:sy n="130" d="100"/>
        </p:scale>
        <p:origin x="1254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99A3E-FFA5-4C26-9361-4220E215B49E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ID"/>
        </a:p>
      </dgm:t>
    </dgm:pt>
    <dgm:pt modelId="{92E56064-D0D8-4917-8DF6-D75E4C5C7F7D}">
      <dgm:prSet phldrT="[Text]"/>
      <dgm:spPr/>
      <dgm:t>
        <a:bodyPr/>
        <a:lstStyle/>
        <a:p>
          <a:r>
            <a:rPr lang="en-US" b="1" dirty="0"/>
            <a:t>2</a:t>
          </a:r>
          <a:endParaRPr lang="en-ID" b="1" dirty="0"/>
        </a:p>
      </dgm:t>
    </dgm:pt>
    <dgm:pt modelId="{C86571E5-8E76-42BA-8C6C-726342320C2F}" type="parTrans" cxnId="{FF3D2B43-3CD1-42F1-BF2E-1386185A94BF}">
      <dgm:prSet/>
      <dgm:spPr/>
      <dgm:t>
        <a:bodyPr/>
        <a:lstStyle/>
        <a:p>
          <a:endParaRPr lang="en-ID" b="1"/>
        </a:p>
      </dgm:t>
    </dgm:pt>
    <dgm:pt modelId="{51631C30-A94B-4210-93BF-74161C02C5EA}" type="sibTrans" cxnId="{FF3D2B43-3CD1-42F1-BF2E-1386185A94BF}">
      <dgm:prSet/>
      <dgm:spPr/>
      <dgm:t>
        <a:bodyPr/>
        <a:lstStyle/>
        <a:p>
          <a:endParaRPr lang="en-ID" b="1"/>
        </a:p>
      </dgm:t>
    </dgm:pt>
    <dgm:pt modelId="{EEB4AB12-EE67-49D3-8F60-C32D8115939B}">
      <dgm:prSet phldrT="[Text]" custT="1"/>
      <dgm:spPr/>
      <dgm:t>
        <a:bodyPr/>
        <a:lstStyle/>
        <a:p>
          <a:r>
            <a:rPr lang="en-US" sz="1600" b="1" i="1" u="sng" dirty="0"/>
            <a:t>Production</a:t>
          </a:r>
          <a:endParaRPr lang="en-ID" sz="1600" b="1" i="1" u="sng" dirty="0"/>
        </a:p>
      </dgm:t>
    </dgm:pt>
    <dgm:pt modelId="{F1A479C1-5FF3-43D1-AC5B-92056A1AC2EF}" type="parTrans" cxnId="{EE67EE07-9C6A-454D-AABC-C39586E421E4}">
      <dgm:prSet/>
      <dgm:spPr/>
      <dgm:t>
        <a:bodyPr/>
        <a:lstStyle/>
        <a:p>
          <a:endParaRPr lang="en-ID" b="1"/>
        </a:p>
      </dgm:t>
    </dgm:pt>
    <dgm:pt modelId="{9C28EC25-1A3C-4BB3-8913-2ECC31842560}" type="sibTrans" cxnId="{EE67EE07-9C6A-454D-AABC-C39586E421E4}">
      <dgm:prSet/>
      <dgm:spPr/>
      <dgm:t>
        <a:bodyPr/>
        <a:lstStyle/>
        <a:p>
          <a:endParaRPr lang="en-ID" b="1"/>
        </a:p>
      </dgm:t>
    </dgm:pt>
    <dgm:pt modelId="{A9D73F11-22ED-401E-A9E5-0184C975A774}">
      <dgm:prSet phldrT="[Text]"/>
      <dgm:spPr/>
      <dgm:t>
        <a:bodyPr/>
        <a:lstStyle/>
        <a:p>
          <a:r>
            <a:rPr lang="en-US" b="1" dirty="0"/>
            <a:t>3</a:t>
          </a:r>
          <a:endParaRPr lang="en-ID" b="1" dirty="0"/>
        </a:p>
      </dgm:t>
    </dgm:pt>
    <dgm:pt modelId="{9E51EBF7-7650-4B2C-A937-1DF862216675}" type="parTrans" cxnId="{7EB00000-D984-4CC7-8E3D-8B3BBDFFC7FD}">
      <dgm:prSet/>
      <dgm:spPr/>
      <dgm:t>
        <a:bodyPr/>
        <a:lstStyle/>
        <a:p>
          <a:endParaRPr lang="en-ID" b="1"/>
        </a:p>
      </dgm:t>
    </dgm:pt>
    <dgm:pt modelId="{19B7747A-4F12-46F1-B4E1-360A3FBAEF93}" type="sibTrans" cxnId="{7EB00000-D984-4CC7-8E3D-8B3BBDFFC7FD}">
      <dgm:prSet/>
      <dgm:spPr/>
      <dgm:t>
        <a:bodyPr/>
        <a:lstStyle/>
        <a:p>
          <a:endParaRPr lang="en-ID" b="1"/>
        </a:p>
      </dgm:t>
    </dgm:pt>
    <dgm:pt modelId="{6F6268FE-7FF6-4683-A31D-79322231E2A8}">
      <dgm:prSet phldrT="[Text]" custT="1"/>
      <dgm:spPr/>
      <dgm:t>
        <a:bodyPr/>
        <a:lstStyle/>
        <a:p>
          <a:r>
            <a:rPr lang="en-US" sz="1600" b="1" i="1" u="sng" dirty="0"/>
            <a:t>Testing</a:t>
          </a:r>
          <a:endParaRPr lang="en-ID" sz="1600" b="1" i="1" u="sng" dirty="0"/>
        </a:p>
      </dgm:t>
    </dgm:pt>
    <dgm:pt modelId="{CB851742-E94B-4BAA-A43E-A91199AFAD6A}" type="parTrans" cxnId="{052B694B-C918-4F71-96D7-01B85FD56E3F}">
      <dgm:prSet/>
      <dgm:spPr/>
      <dgm:t>
        <a:bodyPr/>
        <a:lstStyle/>
        <a:p>
          <a:endParaRPr lang="en-ID" b="1"/>
        </a:p>
      </dgm:t>
    </dgm:pt>
    <dgm:pt modelId="{5BE6CBD5-BA63-47F4-8B73-9FFCFE60A5A9}" type="sibTrans" cxnId="{052B694B-C918-4F71-96D7-01B85FD56E3F}">
      <dgm:prSet/>
      <dgm:spPr/>
      <dgm:t>
        <a:bodyPr/>
        <a:lstStyle/>
        <a:p>
          <a:endParaRPr lang="en-ID" b="1"/>
        </a:p>
      </dgm:t>
    </dgm:pt>
    <dgm:pt modelId="{7096ABFB-BE5C-4F32-A445-3F7BBDFDA307}">
      <dgm:prSet phldrT="[Text]"/>
      <dgm:spPr/>
      <dgm:t>
        <a:bodyPr/>
        <a:lstStyle/>
        <a:p>
          <a:r>
            <a:rPr lang="en-US" b="1" dirty="0"/>
            <a:t>2</a:t>
          </a:r>
          <a:endParaRPr lang="en-ID" b="1" dirty="0"/>
        </a:p>
      </dgm:t>
    </dgm:pt>
    <dgm:pt modelId="{5939068D-84B9-4DD0-B329-B1190FA414E6}" type="parTrans" cxnId="{D9A73444-2EDF-4F93-A508-3D4B8FA95E83}">
      <dgm:prSet/>
      <dgm:spPr/>
      <dgm:t>
        <a:bodyPr/>
        <a:lstStyle/>
        <a:p>
          <a:endParaRPr lang="en-ID" b="1"/>
        </a:p>
      </dgm:t>
    </dgm:pt>
    <dgm:pt modelId="{FC724A3C-0BD8-4E0D-9F52-24AD1A69DED3}" type="sibTrans" cxnId="{D9A73444-2EDF-4F93-A508-3D4B8FA95E83}">
      <dgm:prSet/>
      <dgm:spPr/>
      <dgm:t>
        <a:bodyPr/>
        <a:lstStyle/>
        <a:p>
          <a:endParaRPr lang="en-ID" b="1"/>
        </a:p>
      </dgm:t>
    </dgm:pt>
    <dgm:pt modelId="{5F47CEE9-8452-480D-ABC8-F074238FF26B}">
      <dgm:prSet phldrT="[Text]" custT="1"/>
      <dgm:spPr/>
      <dgm:t>
        <a:bodyPr/>
        <a:lstStyle/>
        <a:p>
          <a:r>
            <a:rPr lang="en-US" sz="1600" b="1" i="1" u="sng" dirty="0" err="1"/>
            <a:t>Komunikasi</a:t>
          </a:r>
          <a:r>
            <a:rPr lang="en-US" sz="1600" b="1" i="1" u="sng" dirty="0"/>
            <a:t> (e-mail)</a:t>
          </a:r>
          <a:endParaRPr lang="en-ID" sz="1600" b="1" i="1" u="sng" dirty="0"/>
        </a:p>
      </dgm:t>
    </dgm:pt>
    <dgm:pt modelId="{FB744DCD-6ADA-4B45-A56B-449C86C79D0F}" type="parTrans" cxnId="{CFA53C79-DCDF-4C1B-AB7E-BCE0DDC80648}">
      <dgm:prSet/>
      <dgm:spPr/>
      <dgm:t>
        <a:bodyPr/>
        <a:lstStyle/>
        <a:p>
          <a:endParaRPr lang="en-ID" b="1"/>
        </a:p>
      </dgm:t>
    </dgm:pt>
    <dgm:pt modelId="{BEFA5C31-D598-4963-B5C2-FFDE4E523860}" type="sibTrans" cxnId="{CFA53C79-DCDF-4C1B-AB7E-BCE0DDC80648}">
      <dgm:prSet/>
      <dgm:spPr/>
      <dgm:t>
        <a:bodyPr/>
        <a:lstStyle/>
        <a:p>
          <a:endParaRPr lang="en-ID" b="1"/>
        </a:p>
      </dgm:t>
    </dgm:pt>
    <dgm:pt modelId="{F055D33F-3CC6-4B52-96F1-D486674B6D75}">
      <dgm:prSet phldrT="[Text]" custT="1"/>
      <dgm:spPr/>
      <dgm:t>
        <a:bodyPr/>
        <a:lstStyle/>
        <a:p>
          <a:r>
            <a:rPr lang="en-US" sz="1000" b="0" dirty="0"/>
            <a:t>PT EASYGO INDONESIA</a:t>
          </a:r>
          <a:endParaRPr lang="en-ID" sz="1000" b="0" dirty="0"/>
        </a:p>
      </dgm:t>
    </dgm:pt>
    <dgm:pt modelId="{A372C181-AB13-4520-A707-D9AA1584AB48}" type="parTrans" cxnId="{A3A53332-C945-4BC7-8B5B-0C141B012C2C}">
      <dgm:prSet/>
      <dgm:spPr/>
      <dgm:t>
        <a:bodyPr/>
        <a:lstStyle/>
        <a:p>
          <a:endParaRPr lang="en-ID"/>
        </a:p>
      </dgm:t>
    </dgm:pt>
    <dgm:pt modelId="{5C658569-F675-40C1-89B1-BCF07E5AE2F7}" type="sibTrans" cxnId="{A3A53332-C945-4BC7-8B5B-0C141B012C2C}">
      <dgm:prSet/>
      <dgm:spPr/>
      <dgm:t>
        <a:bodyPr/>
        <a:lstStyle/>
        <a:p>
          <a:endParaRPr lang="en-ID"/>
        </a:p>
      </dgm:t>
    </dgm:pt>
    <dgm:pt modelId="{2BD6B294-1E7B-4881-BAFE-E272DC9949BF}">
      <dgm:prSet phldrT="[Text]" custT="1"/>
      <dgm:spPr/>
      <dgm:t>
        <a:bodyPr/>
        <a:lstStyle/>
        <a:p>
          <a:r>
            <a:rPr lang="en-US" sz="1000" b="0" dirty="0"/>
            <a:t>PT LOGIKA PRATAMA (M2FLEET)</a:t>
          </a:r>
        </a:p>
        <a:p>
          <a:r>
            <a:rPr lang="en-US" sz="1000" b="0" dirty="0"/>
            <a:t>CIKARANG DRY PORT</a:t>
          </a:r>
          <a:endParaRPr lang="en-ID" sz="1000" b="0" dirty="0"/>
        </a:p>
      </dgm:t>
    </dgm:pt>
    <dgm:pt modelId="{2A788534-C599-4331-86C8-9DFA0FE0E5AA}" type="parTrans" cxnId="{6BFBB320-A7B2-4F77-A21B-E9D564BC7802}">
      <dgm:prSet/>
      <dgm:spPr/>
      <dgm:t>
        <a:bodyPr/>
        <a:lstStyle/>
        <a:p>
          <a:endParaRPr lang="en-ID"/>
        </a:p>
      </dgm:t>
    </dgm:pt>
    <dgm:pt modelId="{D9C16B3B-1A75-416A-9B4D-01A9913C7F8F}" type="sibTrans" cxnId="{6BFBB320-A7B2-4F77-A21B-E9D564BC7802}">
      <dgm:prSet/>
      <dgm:spPr/>
      <dgm:t>
        <a:bodyPr/>
        <a:lstStyle/>
        <a:p>
          <a:endParaRPr lang="en-ID"/>
        </a:p>
      </dgm:t>
    </dgm:pt>
    <dgm:pt modelId="{EB81CCAA-6029-4B13-A18A-614DB598CE60}">
      <dgm:prSet phldrT="[Text]" custT="1"/>
      <dgm:spPr/>
      <dgm:t>
        <a:bodyPr/>
        <a:lstStyle/>
        <a:p>
          <a:r>
            <a:rPr lang="en-US" sz="1000" b="0" dirty="0"/>
            <a:t>PT CSB</a:t>
          </a:r>
          <a:endParaRPr lang="en-ID" sz="1000" b="0" dirty="0"/>
        </a:p>
      </dgm:t>
    </dgm:pt>
    <dgm:pt modelId="{26E80CC4-9DC8-455F-B40C-7A89037D5A94}" type="parTrans" cxnId="{3B75A883-F9B0-4613-8318-7F8D92EDF0ED}">
      <dgm:prSet/>
      <dgm:spPr/>
      <dgm:t>
        <a:bodyPr/>
        <a:lstStyle/>
        <a:p>
          <a:endParaRPr lang="en-ID"/>
        </a:p>
      </dgm:t>
    </dgm:pt>
    <dgm:pt modelId="{3D92DDC6-EE4E-4C41-A1E1-80A574ED2BD0}" type="sibTrans" cxnId="{3B75A883-F9B0-4613-8318-7F8D92EDF0ED}">
      <dgm:prSet/>
      <dgm:spPr/>
      <dgm:t>
        <a:bodyPr/>
        <a:lstStyle/>
        <a:p>
          <a:endParaRPr lang="en-ID"/>
        </a:p>
      </dgm:t>
    </dgm:pt>
    <dgm:pt modelId="{F4CA3037-ED59-4B6D-B3D7-0CBC1B88CA86}">
      <dgm:prSet phldrT="[Text]" custT="1"/>
      <dgm:spPr/>
      <dgm:t>
        <a:bodyPr/>
        <a:lstStyle/>
        <a:p>
          <a:r>
            <a:rPr lang="en-US" sz="1000" b="0" dirty="0"/>
            <a:t>PT CIPTA KRIDA BAHARI</a:t>
          </a:r>
          <a:endParaRPr lang="en-ID" sz="1000" b="0" dirty="0"/>
        </a:p>
      </dgm:t>
    </dgm:pt>
    <dgm:pt modelId="{31183F9D-5342-4022-A568-7380813A2A1A}" type="parTrans" cxnId="{E6602C42-738F-4339-978A-A8C4767F1EAF}">
      <dgm:prSet/>
      <dgm:spPr/>
      <dgm:t>
        <a:bodyPr/>
        <a:lstStyle/>
        <a:p>
          <a:endParaRPr lang="en-ID"/>
        </a:p>
      </dgm:t>
    </dgm:pt>
    <dgm:pt modelId="{7170FCD0-9E71-454B-997C-9E9B595F5022}" type="sibTrans" cxnId="{E6602C42-738F-4339-978A-A8C4767F1EAF}">
      <dgm:prSet/>
      <dgm:spPr/>
      <dgm:t>
        <a:bodyPr/>
        <a:lstStyle/>
        <a:p>
          <a:endParaRPr lang="en-ID"/>
        </a:p>
      </dgm:t>
    </dgm:pt>
    <dgm:pt modelId="{12AC18CA-7A48-4D1C-9E52-3D61BDB4B6F8}">
      <dgm:prSet phldrT="[Text]" custT="1"/>
      <dgm:spPr/>
      <dgm:t>
        <a:bodyPr/>
        <a:lstStyle/>
        <a:p>
          <a:r>
            <a:rPr lang="en-US" sz="1000" b="0" dirty="0"/>
            <a:t>PT MEGASETIA AGUNG KIMIA</a:t>
          </a:r>
          <a:endParaRPr lang="en-ID" sz="1000" b="0" dirty="0"/>
        </a:p>
      </dgm:t>
    </dgm:pt>
    <dgm:pt modelId="{9599A001-120B-472A-BBF8-9FA6114ABC60}" type="parTrans" cxnId="{BF1A4F5C-B752-4807-B430-662F8D2D6765}">
      <dgm:prSet/>
      <dgm:spPr/>
      <dgm:t>
        <a:bodyPr/>
        <a:lstStyle/>
        <a:p>
          <a:endParaRPr lang="en-ID"/>
        </a:p>
      </dgm:t>
    </dgm:pt>
    <dgm:pt modelId="{757AE77F-D466-4C50-BF38-17CC4433B97F}" type="sibTrans" cxnId="{BF1A4F5C-B752-4807-B430-662F8D2D6765}">
      <dgm:prSet/>
      <dgm:spPr/>
      <dgm:t>
        <a:bodyPr/>
        <a:lstStyle/>
        <a:p>
          <a:endParaRPr lang="en-ID"/>
        </a:p>
      </dgm:t>
    </dgm:pt>
    <dgm:pt modelId="{A230068C-1B1A-4829-9683-0260AB9709B5}">
      <dgm:prSet phldrT="[Text]" custT="1"/>
      <dgm:spPr/>
      <dgm:t>
        <a:bodyPr/>
        <a:lstStyle/>
        <a:p>
          <a:r>
            <a:rPr lang="en-US" sz="1000" b="0" dirty="0"/>
            <a:t>RLC INDONESIA</a:t>
          </a:r>
          <a:endParaRPr lang="en-ID" sz="1000" b="0" dirty="0"/>
        </a:p>
      </dgm:t>
    </dgm:pt>
    <dgm:pt modelId="{FFB5D51C-0FBA-451E-8988-66AB3473A0E2}" type="parTrans" cxnId="{831BAC7E-54B3-405D-A6BD-2D6AC9726D91}">
      <dgm:prSet/>
      <dgm:spPr/>
      <dgm:t>
        <a:bodyPr/>
        <a:lstStyle/>
        <a:p>
          <a:endParaRPr lang="en-ID"/>
        </a:p>
      </dgm:t>
    </dgm:pt>
    <dgm:pt modelId="{E304E779-D48A-4323-A924-1C153FCB0A5C}" type="sibTrans" cxnId="{831BAC7E-54B3-405D-A6BD-2D6AC9726D91}">
      <dgm:prSet/>
      <dgm:spPr/>
      <dgm:t>
        <a:bodyPr/>
        <a:lstStyle/>
        <a:p>
          <a:endParaRPr lang="en-ID"/>
        </a:p>
      </dgm:t>
    </dgm:pt>
    <dgm:pt modelId="{5487C404-B3D2-42E4-8B13-5895D85C9C0D}" type="pres">
      <dgm:prSet presAssocID="{38B99A3E-FFA5-4C26-9361-4220E215B49E}" presName="Name0" presStyleCnt="0">
        <dgm:presLayoutVars>
          <dgm:chMax/>
          <dgm:chPref/>
          <dgm:dir/>
          <dgm:animLvl val="lvl"/>
        </dgm:presLayoutVars>
      </dgm:prSet>
      <dgm:spPr/>
    </dgm:pt>
    <dgm:pt modelId="{0B724E3E-56A1-4160-8E0D-D7EFCB3DAD43}" type="pres">
      <dgm:prSet presAssocID="{92E56064-D0D8-4917-8DF6-D75E4C5C7F7D}" presName="composite" presStyleCnt="0"/>
      <dgm:spPr/>
    </dgm:pt>
    <dgm:pt modelId="{720695A4-CF7C-4995-B2D5-DF7726E1B9BC}" type="pres">
      <dgm:prSet presAssocID="{92E56064-D0D8-4917-8DF6-D75E4C5C7F7D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40BEDB93-037C-4F99-9979-3FBE8E1DD231}" type="pres">
      <dgm:prSet presAssocID="{92E56064-D0D8-4917-8DF6-D75E4C5C7F7D}" presName="Childtext1" presStyleLbl="revTx" presStyleIdx="0" presStyleCnt="3" custScaleX="177136" custLinFactNeighborX="44538" custLinFactNeighborY="-5318">
        <dgm:presLayoutVars>
          <dgm:chMax val="0"/>
          <dgm:chPref val="0"/>
          <dgm:bulletEnabled val="1"/>
        </dgm:presLayoutVars>
      </dgm:prSet>
      <dgm:spPr/>
    </dgm:pt>
    <dgm:pt modelId="{E354A01F-7134-464E-8A23-0796DF6651DE}" type="pres">
      <dgm:prSet presAssocID="{92E56064-D0D8-4917-8DF6-D75E4C5C7F7D}" presName="BalanceSpacing" presStyleCnt="0"/>
      <dgm:spPr/>
    </dgm:pt>
    <dgm:pt modelId="{A92FB374-F78A-4ABF-B745-ACE4C1A8024B}" type="pres">
      <dgm:prSet presAssocID="{92E56064-D0D8-4917-8DF6-D75E4C5C7F7D}" presName="BalanceSpacing1" presStyleCnt="0"/>
      <dgm:spPr/>
    </dgm:pt>
    <dgm:pt modelId="{4B393EE9-E130-4212-8B5E-DBAE7A538551}" type="pres">
      <dgm:prSet presAssocID="{51631C30-A94B-4210-93BF-74161C02C5EA}" presName="Accent1Text" presStyleLbl="node1" presStyleIdx="1" presStyleCnt="6"/>
      <dgm:spPr/>
    </dgm:pt>
    <dgm:pt modelId="{10207331-2D4A-4AAD-911F-B9E0CCF61367}" type="pres">
      <dgm:prSet presAssocID="{51631C30-A94B-4210-93BF-74161C02C5EA}" presName="spaceBetweenRectangles" presStyleCnt="0"/>
      <dgm:spPr/>
    </dgm:pt>
    <dgm:pt modelId="{55A4470B-3BA4-4EA8-99DB-FBABFB97143B}" type="pres">
      <dgm:prSet presAssocID="{A9D73F11-22ED-401E-A9E5-0184C975A774}" presName="composite" presStyleCnt="0"/>
      <dgm:spPr/>
    </dgm:pt>
    <dgm:pt modelId="{DD08D559-42BB-4809-9FE9-7F41D7B8B68E}" type="pres">
      <dgm:prSet presAssocID="{A9D73F11-22ED-401E-A9E5-0184C975A774}" presName="Parent1" presStyleLbl="node1" presStyleIdx="2" presStyleCnt="6" custLinFactNeighborX="-38219">
        <dgm:presLayoutVars>
          <dgm:chMax val="1"/>
          <dgm:chPref val="1"/>
          <dgm:bulletEnabled val="1"/>
        </dgm:presLayoutVars>
      </dgm:prSet>
      <dgm:spPr/>
    </dgm:pt>
    <dgm:pt modelId="{B5ECAB63-23F8-4983-AAF3-716B4AE0D83F}" type="pres">
      <dgm:prSet presAssocID="{A9D73F11-22ED-401E-A9E5-0184C975A774}" presName="Childtext1" presStyleLbl="revTx" presStyleIdx="1" presStyleCnt="3" custScaleX="136239" custLinFactNeighborX="-61791" custLinFactNeighborY="-3641">
        <dgm:presLayoutVars>
          <dgm:chMax val="0"/>
          <dgm:chPref val="0"/>
          <dgm:bulletEnabled val="1"/>
        </dgm:presLayoutVars>
      </dgm:prSet>
      <dgm:spPr/>
    </dgm:pt>
    <dgm:pt modelId="{7BCA753B-F8DF-4234-B180-76A2B94A2433}" type="pres">
      <dgm:prSet presAssocID="{A9D73F11-22ED-401E-A9E5-0184C975A774}" presName="BalanceSpacing" presStyleCnt="0"/>
      <dgm:spPr/>
    </dgm:pt>
    <dgm:pt modelId="{0F0D274B-9433-47A4-821B-B94C3E0BFF30}" type="pres">
      <dgm:prSet presAssocID="{A9D73F11-22ED-401E-A9E5-0184C975A774}" presName="BalanceSpacing1" presStyleCnt="0"/>
      <dgm:spPr/>
    </dgm:pt>
    <dgm:pt modelId="{5A132DE3-8734-466A-8852-012AB0B8B976}" type="pres">
      <dgm:prSet presAssocID="{19B7747A-4F12-46F1-B4E1-360A3FBAEF93}" presName="Accent1Text" presStyleLbl="node1" presStyleIdx="3" presStyleCnt="6" custLinFactNeighborX="-38219"/>
      <dgm:spPr/>
    </dgm:pt>
    <dgm:pt modelId="{98D1B662-DD46-4098-A8F4-E69085578134}" type="pres">
      <dgm:prSet presAssocID="{19B7747A-4F12-46F1-B4E1-360A3FBAEF93}" presName="spaceBetweenRectangles" presStyleCnt="0"/>
      <dgm:spPr/>
    </dgm:pt>
    <dgm:pt modelId="{129F393D-6B13-4511-BFB0-711BE552FB97}" type="pres">
      <dgm:prSet presAssocID="{7096ABFB-BE5C-4F32-A445-3F7BBDFDA307}" presName="composite" presStyleCnt="0"/>
      <dgm:spPr/>
    </dgm:pt>
    <dgm:pt modelId="{742DD678-923A-42C0-8E63-7EA66EDC38DF}" type="pres">
      <dgm:prSet presAssocID="{7096ABFB-BE5C-4F32-A445-3F7BBDFDA307}" presName="Parent1" presStyleLbl="node1" presStyleIdx="4" presStyleCnt="6" custLinFactNeighborX="-1797">
        <dgm:presLayoutVars>
          <dgm:chMax val="1"/>
          <dgm:chPref val="1"/>
          <dgm:bulletEnabled val="1"/>
        </dgm:presLayoutVars>
      </dgm:prSet>
      <dgm:spPr/>
    </dgm:pt>
    <dgm:pt modelId="{F96F2112-C36C-452B-A8C0-537C2A7654F7}" type="pres">
      <dgm:prSet presAssocID="{7096ABFB-BE5C-4F32-A445-3F7BBDFDA307}" presName="Childtext1" presStyleLbl="revTx" presStyleIdx="2" presStyleCnt="3" custScaleX="174557" custLinFactNeighborX="40324" custLinFactNeighborY="1905">
        <dgm:presLayoutVars>
          <dgm:chMax val="0"/>
          <dgm:chPref val="0"/>
          <dgm:bulletEnabled val="1"/>
        </dgm:presLayoutVars>
      </dgm:prSet>
      <dgm:spPr/>
    </dgm:pt>
    <dgm:pt modelId="{2F313F38-11FB-42F9-B8ED-ABB21C7E59DA}" type="pres">
      <dgm:prSet presAssocID="{7096ABFB-BE5C-4F32-A445-3F7BBDFDA307}" presName="BalanceSpacing" presStyleCnt="0"/>
      <dgm:spPr/>
    </dgm:pt>
    <dgm:pt modelId="{EED1FA69-35CE-42A7-9676-6F626F7197A2}" type="pres">
      <dgm:prSet presAssocID="{7096ABFB-BE5C-4F32-A445-3F7BBDFDA307}" presName="BalanceSpacing1" presStyleCnt="0"/>
      <dgm:spPr/>
    </dgm:pt>
    <dgm:pt modelId="{F7A15EAD-5994-4EE8-A946-EBC7126601AE}" type="pres">
      <dgm:prSet presAssocID="{FC724A3C-0BD8-4E0D-9F52-24AD1A69DED3}" presName="Accent1Text" presStyleLbl="node1" presStyleIdx="5" presStyleCnt="6" custLinFactNeighborX="-1797"/>
      <dgm:spPr/>
    </dgm:pt>
  </dgm:ptLst>
  <dgm:cxnLst>
    <dgm:cxn modelId="{7EB00000-D984-4CC7-8E3D-8B3BBDFFC7FD}" srcId="{38B99A3E-FFA5-4C26-9361-4220E215B49E}" destId="{A9D73F11-22ED-401E-A9E5-0184C975A774}" srcOrd="1" destOrd="0" parTransId="{9E51EBF7-7650-4B2C-A937-1DF862216675}" sibTransId="{19B7747A-4F12-46F1-B4E1-360A3FBAEF93}"/>
    <dgm:cxn modelId="{C2C9C405-EC26-4E58-AB04-BE999B93E220}" type="presOf" srcId="{19B7747A-4F12-46F1-B4E1-360A3FBAEF93}" destId="{5A132DE3-8734-466A-8852-012AB0B8B976}" srcOrd="0" destOrd="0" presId="urn:microsoft.com/office/officeart/2008/layout/AlternatingHexagons"/>
    <dgm:cxn modelId="{EE67EE07-9C6A-454D-AABC-C39586E421E4}" srcId="{92E56064-D0D8-4917-8DF6-D75E4C5C7F7D}" destId="{EEB4AB12-EE67-49D3-8F60-C32D8115939B}" srcOrd="0" destOrd="0" parTransId="{F1A479C1-5FF3-43D1-AC5B-92056A1AC2EF}" sibTransId="{9C28EC25-1A3C-4BB3-8913-2ECC31842560}"/>
    <dgm:cxn modelId="{8FAA3B0B-F53A-4727-8465-F14A95B625F0}" type="presOf" srcId="{F4CA3037-ED59-4B6D-B3D7-0CBC1B88CA86}" destId="{B5ECAB63-23F8-4983-AAF3-716B4AE0D83F}" srcOrd="0" destOrd="2" presId="urn:microsoft.com/office/officeart/2008/layout/AlternatingHexagons"/>
    <dgm:cxn modelId="{CC3D381A-DAD2-4460-90CF-01ECA86283B2}" type="presOf" srcId="{2BD6B294-1E7B-4881-BAFE-E272DC9949BF}" destId="{40BEDB93-037C-4F99-9979-3FBE8E1DD231}" srcOrd="0" destOrd="2" presId="urn:microsoft.com/office/officeart/2008/layout/AlternatingHexagons"/>
    <dgm:cxn modelId="{6BFBB320-A7B2-4F77-A21B-E9D564BC7802}" srcId="{92E56064-D0D8-4917-8DF6-D75E4C5C7F7D}" destId="{2BD6B294-1E7B-4881-BAFE-E272DC9949BF}" srcOrd="2" destOrd="0" parTransId="{2A788534-C599-4331-86C8-9DFA0FE0E5AA}" sibTransId="{D9C16B3B-1A75-416A-9B4D-01A9913C7F8F}"/>
    <dgm:cxn modelId="{51226E30-E5D6-43BA-A2C0-B45C4E76118C}" type="presOf" srcId="{A9D73F11-22ED-401E-A9E5-0184C975A774}" destId="{DD08D559-42BB-4809-9FE9-7F41D7B8B68E}" srcOrd="0" destOrd="0" presId="urn:microsoft.com/office/officeart/2008/layout/AlternatingHexagons"/>
    <dgm:cxn modelId="{A3A53332-C945-4BC7-8B5B-0C141B012C2C}" srcId="{92E56064-D0D8-4917-8DF6-D75E4C5C7F7D}" destId="{F055D33F-3CC6-4B52-96F1-D486674B6D75}" srcOrd="1" destOrd="0" parTransId="{A372C181-AB13-4520-A707-D9AA1584AB48}" sibTransId="{5C658569-F675-40C1-89B1-BCF07E5AE2F7}"/>
    <dgm:cxn modelId="{BF1A4F5C-B752-4807-B430-662F8D2D6765}" srcId="{7096ABFB-BE5C-4F32-A445-3F7BBDFDA307}" destId="{12AC18CA-7A48-4D1C-9E52-3D61BDB4B6F8}" srcOrd="1" destOrd="0" parTransId="{9599A001-120B-472A-BBF8-9FA6114ABC60}" sibTransId="{757AE77F-D466-4C50-BF38-17CC4433B97F}"/>
    <dgm:cxn modelId="{F4CA835C-CF30-430F-98D2-FCC7B69BB938}" type="presOf" srcId="{38B99A3E-FFA5-4C26-9361-4220E215B49E}" destId="{5487C404-B3D2-42E4-8B13-5895D85C9C0D}" srcOrd="0" destOrd="0" presId="urn:microsoft.com/office/officeart/2008/layout/AlternatingHexagons"/>
    <dgm:cxn modelId="{E6602C42-738F-4339-978A-A8C4767F1EAF}" srcId="{A9D73F11-22ED-401E-A9E5-0184C975A774}" destId="{F4CA3037-ED59-4B6D-B3D7-0CBC1B88CA86}" srcOrd="2" destOrd="0" parTransId="{31183F9D-5342-4022-A568-7380813A2A1A}" sibTransId="{7170FCD0-9E71-454B-997C-9E9B595F5022}"/>
    <dgm:cxn modelId="{FF3D2B43-3CD1-42F1-BF2E-1386185A94BF}" srcId="{38B99A3E-FFA5-4C26-9361-4220E215B49E}" destId="{92E56064-D0D8-4917-8DF6-D75E4C5C7F7D}" srcOrd="0" destOrd="0" parTransId="{C86571E5-8E76-42BA-8C6C-726342320C2F}" sibTransId="{51631C30-A94B-4210-93BF-74161C02C5EA}"/>
    <dgm:cxn modelId="{FE095843-630B-4A9D-A8E2-74AA478BF0DF}" type="presOf" srcId="{7096ABFB-BE5C-4F32-A445-3F7BBDFDA307}" destId="{742DD678-923A-42C0-8E63-7EA66EDC38DF}" srcOrd="0" destOrd="0" presId="urn:microsoft.com/office/officeart/2008/layout/AlternatingHexagons"/>
    <dgm:cxn modelId="{7590DC43-F39C-4F65-A0FC-B6CBD386F048}" type="presOf" srcId="{F055D33F-3CC6-4B52-96F1-D486674B6D75}" destId="{40BEDB93-037C-4F99-9979-3FBE8E1DD231}" srcOrd="0" destOrd="1" presId="urn:microsoft.com/office/officeart/2008/layout/AlternatingHexagons"/>
    <dgm:cxn modelId="{D9A73444-2EDF-4F93-A508-3D4B8FA95E83}" srcId="{38B99A3E-FFA5-4C26-9361-4220E215B49E}" destId="{7096ABFB-BE5C-4F32-A445-3F7BBDFDA307}" srcOrd="2" destOrd="0" parTransId="{5939068D-84B9-4DD0-B329-B1190FA414E6}" sibTransId="{FC724A3C-0BD8-4E0D-9F52-24AD1A69DED3}"/>
    <dgm:cxn modelId="{CA707A6A-1121-4B7D-8D6B-30DE13DF460D}" type="presOf" srcId="{92E56064-D0D8-4917-8DF6-D75E4C5C7F7D}" destId="{720695A4-CF7C-4995-B2D5-DF7726E1B9BC}" srcOrd="0" destOrd="0" presId="urn:microsoft.com/office/officeart/2008/layout/AlternatingHexagons"/>
    <dgm:cxn modelId="{052B694B-C918-4F71-96D7-01B85FD56E3F}" srcId="{A9D73F11-22ED-401E-A9E5-0184C975A774}" destId="{6F6268FE-7FF6-4683-A31D-79322231E2A8}" srcOrd="0" destOrd="0" parTransId="{CB851742-E94B-4BAA-A43E-A91199AFAD6A}" sibTransId="{5BE6CBD5-BA63-47F4-8B73-9FFCFE60A5A9}"/>
    <dgm:cxn modelId="{F02C3856-4E03-4175-8140-57804824BAAB}" type="presOf" srcId="{A230068C-1B1A-4829-9683-0260AB9709B5}" destId="{F96F2112-C36C-452B-A8C0-537C2A7654F7}" srcOrd="0" destOrd="2" presId="urn:microsoft.com/office/officeart/2008/layout/AlternatingHexagons"/>
    <dgm:cxn modelId="{CFA53C79-DCDF-4C1B-AB7E-BCE0DDC80648}" srcId="{7096ABFB-BE5C-4F32-A445-3F7BBDFDA307}" destId="{5F47CEE9-8452-480D-ABC8-F074238FF26B}" srcOrd="0" destOrd="0" parTransId="{FB744DCD-6ADA-4B45-A56B-449C86C79D0F}" sibTransId="{BEFA5C31-D598-4963-B5C2-FFDE4E523860}"/>
    <dgm:cxn modelId="{095D5979-77CF-4A84-835F-55FA50E9332D}" type="presOf" srcId="{51631C30-A94B-4210-93BF-74161C02C5EA}" destId="{4B393EE9-E130-4212-8B5E-DBAE7A538551}" srcOrd="0" destOrd="0" presId="urn:microsoft.com/office/officeart/2008/layout/AlternatingHexagons"/>
    <dgm:cxn modelId="{831BAC7E-54B3-405D-A6BD-2D6AC9726D91}" srcId="{7096ABFB-BE5C-4F32-A445-3F7BBDFDA307}" destId="{A230068C-1B1A-4829-9683-0260AB9709B5}" srcOrd="2" destOrd="0" parTransId="{FFB5D51C-0FBA-451E-8988-66AB3473A0E2}" sibTransId="{E304E779-D48A-4323-A924-1C153FCB0A5C}"/>
    <dgm:cxn modelId="{3B75A883-F9B0-4613-8318-7F8D92EDF0ED}" srcId="{A9D73F11-22ED-401E-A9E5-0184C975A774}" destId="{EB81CCAA-6029-4B13-A18A-614DB598CE60}" srcOrd="1" destOrd="0" parTransId="{26E80CC4-9DC8-455F-B40C-7A89037D5A94}" sibTransId="{3D92DDC6-EE4E-4C41-A1E1-80A574ED2BD0}"/>
    <dgm:cxn modelId="{08DA44A8-F55A-40FE-8182-A8563B48F1AF}" type="presOf" srcId="{5F47CEE9-8452-480D-ABC8-F074238FF26B}" destId="{F96F2112-C36C-452B-A8C0-537C2A7654F7}" srcOrd="0" destOrd="0" presId="urn:microsoft.com/office/officeart/2008/layout/AlternatingHexagons"/>
    <dgm:cxn modelId="{461B29C9-942E-4F6F-83F2-2076B2C20321}" type="presOf" srcId="{EEB4AB12-EE67-49D3-8F60-C32D8115939B}" destId="{40BEDB93-037C-4F99-9979-3FBE8E1DD231}" srcOrd="0" destOrd="0" presId="urn:microsoft.com/office/officeart/2008/layout/AlternatingHexagons"/>
    <dgm:cxn modelId="{98E614CC-890F-40FE-AA58-6CABB4AD6D53}" type="presOf" srcId="{EB81CCAA-6029-4B13-A18A-614DB598CE60}" destId="{B5ECAB63-23F8-4983-AAF3-716B4AE0D83F}" srcOrd="0" destOrd="1" presId="urn:microsoft.com/office/officeart/2008/layout/AlternatingHexagons"/>
    <dgm:cxn modelId="{1A666CD5-CE0D-474A-AC25-090F97DB5334}" type="presOf" srcId="{12AC18CA-7A48-4D1C-9E52-3D61BDB4B6F8}" destId="{F96F2112-C36C-452B-A8C0-537C2A7654F7}" srcOrd="0" destOrd="1" presId="urn:microsoft.com/office/officeart/2008/layout/AlternatingHexagons"/>
    <dgm:cxn modelId="{59DE00F0-6A06-4953-AB51-21EB44146D4F}" type="presOf" srcId="{FC724A3C-0BD8-4E0D-9F52-24AD1A69DED3}" destId="{F7A15EAD-5994-4EE8-A946-EBC7126601AE}" srcOrd="0" destOrd="0" presId="urn:microsoft.com/office/officeart/2008/layout/AlternatingHexagons"/>
    <dgm:cxn modelId="{F84B72F0-C048-4CD0-A0DB-2EAB47374FD8}" type="presOf" srcId="{6F6268FE-7FF6-4683-A31D-79322231E2A8}" destId="{B5ECAB63-23F8-4983-AAF3-716B4AE0D83F}" srcOrd="0" destOrd="0" presId="urn:microsoft.com/office/officeart/2008/layout/AlternatingHexagons"/>
    <dgm:cxn modelId="{229E3D74-A28A-4C85-8316-2170BAFA745E}" type="presParOf" srcId="{5487C404-B3D2-42E4-8B13-5895D85C9C0D}" destId="{0B724E3E-56A1-4160-8E0D-D7EFCB3DAD43}" srcOrd="0" destOrd="0" presId="urn:microsoft.com/office/officeart/2008/layout/AlternatingHexagons"/>
    <dgm:cxn modelId="{ED071D0F-3208-409C-8108-65E77A18BF68}" type="presParOf" srcId="{0B724E3E-56A1-4160-8E0D-D7EFCB3DAD43}" destId="{720695A4-CF7C-4995-B2D5-DF7726E1B9BC}" srcOrd="0" destOrd="0" presId="urn:microsoft.com/office/officeart/2008/layout/AlternatingHexagons"/>
    <dgm:cxn modelId="{DD553AE7-ECD4-4591-9A81-62CA2AA7AEA7}" type="presParOf" srcId="{0B724E3E-56A1-4160-8E0D-D7EFCB3DAD43}" destId="{40BEDB93-037C-4F99-9979-3FBE8E1DD231}" srcOrd="1" destOrd="0" presId="urn:microsoft.com/office/officeart/2008/layout/AlternatingHexagons"/>
    <dgm:cxn modelId="{D23A94BF-93E6-44BF-A4D7-524273774699}" type="presParOf" srcId="{0B724E3E-56A1-4160-8E0D-D7EFCB3DAD43}" destId="{E354A01F-7134-464E-8A23-0796DF6651DE}" srcOrd="2" destOrd="0" presId="urn:microsoft.com/office/officeart/2008/layout/AlternatingHexagons"/>
    <dgm:cxn modelId="{3399C61F-E029-43A9-B54F-B8B6E4AFA4EE}" type="presParOf" srcId="{0B724E3E-56A1-4160-8E0D-D7EFCB3DAD43}" destId="{A92FB374-F78A-4ABF-B745-ACE4C1A8024B}" srcOrd="3" destOrd="0" presId="urn:microsoft.com/office/officeart/2008/layout/AlternatingHexagons"/>
    <dgm:cxn modelId="{3264BA37-066D-44A5-BBDD-EED9CA81FE4F}" type="presParOf" srcId="{0B724E3E-56A1-4160-8E0D-D7EFCB3DAD43}" destId="{4B393EE9-E130-4212-8B5E-DBAE7A538551}" srcOrd="4" destOrd="0" presId="urn:microsoft.com/office/officeart/2008/layout/AlternatingHexagons"/>
    <dgm:cxn modelId="{3528931F-2D5D-45E5-BB62-CFD88BD810B9}" type="presParOf" srcId="{5487C404-B3D2-42E4-8B13-5895D85C9C0D}" destId="{10207331-2D4A-4AAD-911F-B9E0CCF61367}" srcOrd="1" destOrd="0" presId="urn:microsoft.com/office/officeart/2008/layout/AlternatingHexagons"/>
    <dgm:cxn modelId="{A66C7743-95C7-490B-AB89-47B8C7F291E5}" type="presParOf" srcId="{5487C404-B3D2-42E4-8B13-5895D85C9C0D}" destId="{55A4470B-3BA4-4EA8-99DB-FBABFB97143B}" srcOrd="2" destOrd="0" presId="urn:microsoft.com/office/officeart/2008/layout/AlternatingHexagons"/>
    <dgm:cxn modelId="{79082FD3-0FE6-4E73-AE06-E289AEC2C491}" type="presParOf" srcId="{55A4470B-3BA4-4EA8-99DB-FBABFB97143B}" destId="{DD08D559-42BB-4809-9FE9-7F41D7B8B68E}" srcOrd="0" destOrd="0" presId="urn:microsoft.com/office/officeart/2008/layout/AlternatingHexagons"/>
    <dgm:cxn modelId="{DA861E82-60F3-47E3-8D86-F3BB7EEB05FD}" type="presParOf" srcId="{55A4470B-3BA4-4EA8-99DB-FBABFB97143B}" destId="{B5ECAB63-23F8-4983-AAF3-716B4AE0D83F}" srcOrd="1" destOrd="0" presId="urn:microsoft.com/office/officeart/2008/layout/AlternatingHexagons"/>
    <dgm:cxn modelId="{F7B2F7C6-6588-4AF9-8E81-8E7D90AEB71F}" type="presParOf" srcId="{55A4470B-3BA4-4EA8-99DB-FBABFB97143B}" destId="{7BCA753B-F8DF-4234-B180-76A2B94A2433}" srcOrd="2" destOrd="0" presId="urn:microsoft.com/office/officeart/2008/layout/AlternatingHexagons"/>
    <dgm:cxn modelId="{BDC34F28-B5C2-4ADF-AB64-2B3E4A3D57F1}" type="presParOf" srcId="{55A4470B-3BA4-4EA8-99DB-FBABFB97143B}" destId="{0F0D274B-9433-47A4-821B-B94C3E0BFF30}" srcOrd="3" destOrd="0" presId="urn:microsoft.com/office/officeart/2008/layout/AlternatingHexagons"/>
    <dgm:cxn modelId="{1F6DE8A5-5559-4A23-B53E-B8C00FB86C40}" type="presParOf" srcId="{55A4470B-3BA4-4EA8-99DB-FBABFB97143B}" destId="{5A132DE3-8734-466A-8852-012AB0B8B976}" srcOrd="4" destOrd="0" presId="urn:microsoft.com/office/officeart/2008/layout/AlternatingHexagons"/>
    <dgm:cxn modelId="{F5276DF2-CB15-4EB3-A52C-6777E7618BDE}" type="presParOf" srcId="{5487C404-B3D2-42E4-8B13-5895D85C9C0D}" destId="{98D1B662-DD46-4098-A8F4-E69085578134}" srcOrd="3" destOrd="0" presId="urn:microsoft.com/office/officeart/2008/layout/AlternatingHexagons"/>
    <dgm:cxn modelId="{C983512D-5236-4829-BF4A-B49A38D9AFA6}" type="presParOf" srcId="{5487C404-B3D2-42E4-8B13-5895D85C9C0D}" destId="{129F393D-6B13-4511-BFB0-711BE552FB97}" srcOrd="4" destOrd="0" presId="urn:microsoft.com/office/officeart/2008/layout/AlternatingHexagons"/>
    <dgm:cxn modelId="{089D924B-4A2C-48F0-9BBA-AFA968E02C58}" type="presParOf" srcId="{129F393D-6B13-4511-BFB0-711BE552FB97}" destId="{742DD678-923A-42C0-8E63-7EA66EDC38DF}" srcOrd="0" destOrd="0" presId="urn:microsoft.com/office/officeart/2008/layout/AlternatingHexagons"/>
    <dgm:cxn modelId="{40D5C9A2-FA1A-405E-AE06-BE3588598FB1}" type="presParOf" srcId="{129F393D-6B13-4511-BFB0-711BE552FB97}" destId="{F96F2112-C36C-452B-A8C0-537C2A7654F7}" srcOrd="1" destOrd="0" presId="urn:microsoft.com/office/officeart/2008/layout/AlternatingHexagons"/>
    <dgm:cxn modelId="{1DEBC383-0308-4CF0-832E-8A51479967E1}" type="presParOf" srcId="{129F393D-6B13-4511-BFB0-711BE552FB97}" destId="{2F313F38-11FB-42F9-B8ED-ABB21C7E59DA}" srcOrd="2" destOrd="0" presId="urn:microsoft.com/office/officeart/2008/layout/AlternatingHexagons"/>
    <dgm:cxn modelId="{751BA80D-3050-4A6D-9E96-F972584F6752}" type="presParOf" srcId="{129F393D-6B13-4511-BFB0-711BE552FB97}" destId="{EED1FA69-35CE-42A7-9676-6F626F7197A2}" srcOrd="3" destOrd="0" presId="urn:microsoft.com/office/officeart/2008/layout/AlternatingHexagons"/>
    <dgm:cxn modelId="{E00F0195-FCA5-4435-A293-AD9465E29CAE}" type="presParOf" srcId="{129F393D-6B13-4511-BFB0-711BE552FB97}" destId="{F7A15EAD-5994-4EE8-A946-EBC7126601AE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3036AB-0306-4006-A781-57A8ACD1A014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ID"/>
        </a:p>
      </dgm:t>
    </dgm:pt>
    <dgm:pt modelId="{B40D1196-0A22-4562-8EC2-026AED93DD45}">
      <dgm:prSet phldrT="[Text]"/>
      <dgm:spPr/>
      <dgm:t>
        <a:bodyPr/>
        <a:lstStyle/>
        <a:p>
          <a:r>
            <a:rPr lang="en-US" dirty="0"/>
            <a:t>Dashboard tracking yang </a:t>
          </a:r>
          <a:r>
            <a:rPr lang="en-US" dirty="0" err="1"/>
            <a:t>aktif</a:t>
          </a:r>
          <a:endParaRPr lang="en-ID" dirty="0"/>
        </a:p>
      </dgm:t>
    </dgm:pt>
    <dgm:pt modelId="{FFC4870E-71C8-4047-8F1A-9922AF781571}" type="parTrans" cxnId="{3F9CF670-2A4D-4BA8-8794-B24E5DD9D95F}">
      <dgm:prSet/>
      <dgm:spPr/>
      <dgm:t>
        <a:bodyPr/>
        <a:lstStyle/>
        <a:p>
          <a:endParaRPr lang="en-ID"/>
        </a:p>
      </dgm:t>
    </dgm:pt>
    <dgm:pt modelId="{562794EE-EC86-4898-92C2-06C5315A52CA}" type="sibTrans" cxnId="{3F9CF670-2A4D-4BA8-8794-B24E5DD9D95F}">
      <dgm:prSet/>
      <dgm:spPr/>
      <dgm:t>
        <a:bodyPr/>
        <a:lstStyle/>
        <a:p>
          <a:endParaRPr lang="en-ID"/>
        </a:p>
      </dgm:t>
    </dgm:pt>
    <dgm:pt modelId="{4C7E5122-AE9D-43ED-995C-F9E683987062}">
      <dgm:prSet phldrT="[Text]"/>
      <dgm:spPr/>
      <dgm:t>
        <a:bodyPr/>
        <a:lstStyle/>
        <a:p>
          <a:r>
            <a:rPr lang="en-US" dirty="0"/>
            <a:t>Browse tracking</a:t>
          </a:r>
          <a:endParaRPr lang="en-ID" dirty="0"/>
        </a:p>
      </dgm:t>
    </dgm:pt>
    <dgm:pt modelId="{3FF9321D-0CDC-482F-8397-AB0FA1774D12}" type="parTrans" cxnId="{7C33D586-5598-43A8-A970-7D27AA8C9CD5}">
      <dgm:prSet/>
      <dgm:spPr/>
      <dgm:t>
        <a:bodyPr/>
        <a:lstStyle/>
        <a:p>
          <a:endParaRPr lang="en-ID"/>
        </a:p>
      </dgm:t>
    </dgm:pt>
    <dgm:pt modelId="{5DA97C58-2466-4B4A-A44C-B8E9C669A280}" type="sibTrans" cxnId="{7C33D586-5598-43A8-A970-7D27AA8C9CD5}">
      <dgm:prSet/>
      <dgm:spPr/>
      <dgm:t>
        <a:bodyPr/>
        <a:lstStyle/>
        <a:p>
          <a:endParaRPr lang="en-ID"/>
        </a:p>
      </dgm:t>
    </dgm:pt>
    <dgm:pt modelId="{DD93B11B-AF54-46ED-894A-F070E8561C2B}">
      <dgm:prSet phldrT="[Text]"/>
      <dgm:spPr/>
      <dgm:t>
        <a:bodyPr/>
        <a:lstStyle/>
        <a:p>
          <a:r>
            <a:rPr lang="en-US" dirty="0"/>
            <a:t>Alert</a:t>
          </a:r>
          <a:endParaRPr lang="en-ID" dirty="0"/>
        </a:p>
      </dgm:t>
    </dgm:pt>
    <dgm:pt modelId="{3601A456-1F18-4BBC-85C6-CBF6F24D63DD}" type="parTrans" cxnId="{FF36D7E1-6C2A-4E1D-AA40-6071BAC69135}">
      <dgm:prSet/>
      <dgm:spPr/>
      <dgm:t>
        <a:bodyPr/>
        <a:lstStyle/>
        <a:p>
          <a:endParaRPr lang="en-ID"/>
        </a:p>
      </dgm:t>
    </dgm:pt>
    <dgm:pt modelId="{5E2248B8-FC09-4E92-B2B8-9CAD572CB5C8}" type="sibTrans" cxnId="{FF36D7E1-6C2A-4E1D-AA40-6071BAC69135}">
      <dgm:prSet/>
      <dgm:spPr/>
      <dgm:t>
        <a:bodyPr/>
        <a:lstStyle/>
        <a:p>
          <a:endParaRPr lang="en-ID"/>
        </a:p>
      </dgm:t>
    </dgm:pt>
    <dgm:pt modelId="{AEFC3E2B-C81A-4BEA-853D-8CC9C463965D}">
      <dgm:prSet phldrT="[Text]"/>
      <dgm:spPr/>
      <dgm:t>
        <a:bodyPr/>
        <a:lstStyle/>
        <a:p>
          <a:r>
            <a:rPr lang="en-US" dirty="0"/>
            <a:t>Detail Tracking</a:t>
          </a:r>
          <a:endParaRPr lang="en-ID" dirty="0"/>
        </a:p>
      </dgm:t>
    </dgm:pt>
    <dgm:pt modelId="{51B8914D-C90E-483E-939D-CE83DED85FC5}" type="parTrans" cxnId="{627403D2-3B69-4089-B0BB-43C355661BFB}">
      <dgm:prSet/>
      <dgm:spPr/>
      <dgm:t>
        <a:bodyPr/>
        <a:lstStyle/>
        <a:p>
          <a:endParaRPr lang="en-ID"/>
        </a:p>
      </dgm:t>
    </dgm:pt>
    <dgm:pt modelId="{8821E10D-C303-41B0-B80F-F4F4111C724E}" type="sibTrans" cxnId="{627403D2-3B69-4089-B0BB-43C355661BFB}">
      <dgm:prSet/>
      <dgm:spPr/>
      <dgm:t>
        <a:bodyPr/>
        <a:lstStyle/>
        <a:p>
          <a:endParaRPr lang="en-ID"/>
        </a:p>
      </dgm:t>
    </dgm:pt>
    <dgm:pt modelId="{6E47EE2E-405D-4133-8C7B-6E9BF41F7AA3}" type="pres">
      <dgm:prSet presAssocID="{B13036AB-0306-4006-A781-57A8ACD1A014}" presName="diagram" presStyleCnt="0">
        <dgm:presLayoutVars>
          <dgm:dir/>
          <dgm:resizeHandles val="exact"/>
        </dgm:presLayoutVars>
      </dgm:prSet>
      <dgm:spPr/>
    </dgm:pt>
    <dgm:pt modelId="{67E8D60A-36D2-444A-B928-576E9B126A7A}" type="pres">
      <dgm:prSet presAssocID="{B40D1196-0A22-4562-8EC2-026AED93DD45}" presName="node" presStyleLbl="node1" presStyleIdx="0" presStyleCnt="4">
        <dgm:presLayoutVars>
          <dgm:bulletEnabled val="1"/>
        </dgm:presLayoutVars>
      </dgm:prSet>
      <dgm:spPr/>
    </dgm:pt>
    <dgm:pt modelId="{68207D25-D125-42CF-B3DD-DA9FB041915F}" type="pres">
      <dgm:prSet presAssocID="{562794EE-EC86-4898-92C2-06C5315A52CA}" presName="sibTrans" presStyleCnt="0"/>
      <dgm:spPr/>
    </dgm:pt>
    <dgm:pt modelId="{FFBA89F5-4D55-40CC-B92D-99ECA07399FA}" type="pres">
      <dgm:prSet presAssocID="{4C7E5122-AE9D-43ED-995C-F9E683987062}" presName="node" presStyleLbl="node1" presStyleIdx="1" presStyleCnt="4">
        <dgm:presLayoutVars>
          <dgm:bulletEnabled val="1"/>
        </dgm:presLayoutVars>
      </dgm:prSet>
      <dgm:spPr/>
    </dgm:pt>
    <dgm:pt modelId="{2F19A832-CE7B-4C06-86D2-CEDC4B0BFD85}" type="pres">
      <dgm:prSet presAssocID="{5DA97C58-2466-4B4A-A44C-B8E9C669A280}" presName="sibTrans" presStyleCnt="0"/>
      <dgm:spPr/>
    </dgm:pt>
    <dgm:pt modelId="{9F669786-2DF7-4A00-BDA5-C20F9F851F2B}" type="pres">
      <dgm:prSet presAssocID="{DD93B11B-AF54-46ED-894A-F070E8561C2B}" presName="node" presStyleLbl="node1" presStyleIdx="2" presStyleCnt="4">
        <dgm:presLayoutVars>
          <dgm:bulletEnabled val="1"/>
        </dgm:presLayoutVars>
      </dgm:prSet>
      <dgm:spPr/>
    </dgm:pt>
    <dgm:pt modelId="{9430911A-18F8-481F-89FF-CDD8FDECD868}" type="pres">
      <dgm:prSet presAssocID="{5E2248B8-FC09-4E92-B2B8-9CAD572CB5C8}" presName="sibTrans" presStyleCnt="0"/>
      <dgm:spPr/>
    </dgm:pt>
    <dgm:pt modelId="{24D7F94B-5299-42A6-A8CE-DF1C09BEE461}" type="pres">
      <dgm:prSet presAssocID="{AEFC3E2B-C81A-4BEA-853D-8CC9C463965D}" presName="node" presStyleLbl="node1" presStyleIdx="3" presStyleCnt="4">
        <dgm:presLayoutVars>
          <dgm:bulletEnabled val="1"/>
        </dgm:presLayoutVars>
      </dgm:prSet>
      <dgm:spPr/>
    </dgm:pt>
  </dgm:ptLst>
  <dgm:cxnLst>
    <dgm:cxn modelId="{D8440368-CAC0-49A6-BD10-D5161CD80360}" type="presOf" srcId="{AEFC3E2B-C81A-4BEA-853D-8CC9C463965D}" destId="{24D7F94B-5299-42A6-A8CE-DF1C09BEE461}" srcOrd="0" destOrd="0" presId="urn:microsoft.com/office/officeart/2005/8/layout/default"/>
    <dgm:cxn modelId="{3F9CF670-2A4D-4BA8-8794-B24E5DD9D95F}" srcId="{B13036AB-0306-4006-A781-57A8ACD1A014}" destId="{B40D1196-0A22-4562-8EC2-026AED93DD45}" srcOrd="0" destOrd="0" parTransId="{FFC4870E-71C8-4047-8F1A-9922AF781571}" sibTransId="{562794EE-EC86-4898-92C2-06C5315A52CA}"/>
    <dgm:cxn modelId="{E3376E75-756B-4C9F-B40C-6B86D605D34E}" type="presOf" srcId="{B40D1196-0A22-4562-8EC2-026AED93DD45}" destId="{67E8D60A-36D2-444A-B928-576E9B126A7A}" srcOrd="0" destOrd="0" presId="urn:microsoft.com/office/officeart/2005/8/layout/default"/>
    <dgm:cxn modelId="{7C33D586-5598-43A8-A970-7D27AA8C9CD5}" srcId="{B13036AB-0306-4006-A781-57A8ACD1A014}" destId="{4C7E5122-AE9D-43ED-995C-F9E683987062}" srcOrd="1" destOrd="0" parTransId="{3FF9321D-0CDC-482F-8397-AB0FA1774D12}" sibTransId="{5DA97C58-2466-4B4A-A44C-B8E9C669A280}"/>
    <dgm:cxn modelId="{704754A4-22C5-4D12-8D06-1796A1740056}" type="presOf" srcId="{DD93B11B-AF54-46ED-894A-F070E8561C2B}" destId="{9F669786-2DF7-4A00-BDA5-C20F9F851F2B}" srcOrd="0" destOrd="0" presId="urn:microsoft.com/office/officeart/2005/8/layout/default"/>
    <dgm:cxn modelId="{627403D2-3B69-4089-B0BB-43C355661BFB}" srcId="{B13036AB-0306-4006-A781-57A8ACD1A014}" destId="{AEFC3E2B-C81A-4BEA-853D-8CC9C463965D}" srcOrd="3" destOrd="0" parTransId="{51B8914D-C90E-483E-939D-CE83DED85FC5}" sibTransId="{8821E10D-C303-41B0-B80F-F4F4111C724E}"/>
    <dgm:cxn modelId="{FF36D7E1-6C2A-4E1D-AA40-6071BAC69135}" srcId="{B13036AB-0306-4006-A781-57A8ACD1A014}" destId="{DD93B11B-AF54-46ED-894A-F070E8561C2B}" srcOrd="2" destOrd="0" parTransId="{3601A456-1F18-4BBC-85C6-CBF6F24D63DD}" sibTransId="{5E2248B8-FC09-4E92-B2B8-9CAD572CB5C8}"/>
    <dgm:cxn modelId="{343BDCE7-6A63-420C-869F-7137DB3FF75D}" type="presOf" srcId="{4C7E5122-AE9D-43ED-995C-F9E683987062}" destId="{FFBA89F5-4D55-40CC-B92D-99ECA07399FA}" srcOrd="0" destOrd="0" presId="urn:microsoft.com/office/officeart/2005/8/layout/default"/>
    <dgm:cxn modelId="{0CD908F2-3E4F-4EA2-82B1-F8BAA63D36BC}" type="presOf" srcId="{B13036AB-0306-4006-A781-57A8ACD1A014}" destId="{6E47EE2E-405D-4133-8C7B-6E9BF41F7AA3}" srcOrd="0" destOrd="0" presId="urn:microsoft.com/office/officeart/2005/8/layout/default"/>
    <dgm:cxn modelId="{55436B1C-CAE3-4EFE-8320-A672EFCB32DC}" type="presParOf" srcId="{6E47EE2E-405D-4133-8C7B-6E9BF41F7AA3}" destId="{67E8D60A-36D2-444A-B928-576E9B126A7A}" srcOrd="0" destOrd="0" presId="urn:microsoft.com/office/officeart/2005/8/layout/default"/>
    <dgm:cxn modelId="{17746C83-3E48-4AA3-B475-31E6B04952B0}" type="presParOf" srcId="{6E47EE2E-405D-4133-8C7B-6E9BF41F7AA3}" destId="{68207D25-D125-42CF-B3DD-DA9FB041915F}" srcOrd="1" destOrd="0" presId="urn:microsoft.com/office/officeart/2005/8/layout/default"/>
    <dgm:cxn modelId="{FBAE93F0-CE88-4584-B2AE-4C759BABFFBE}" type="presParOf" srcId="{6E47EE2E-405D-4133-8C7B-6E9BF41F7AA3}" destId="{FFBA89F5-4D55-40CC-B92D-99ECA07399FA}" srcOrd="2" destOrd="0" presId="urn:microsoft.com/office/officeart/2005/8/layout/default"/>
    <dgm:cxn modelId="{6D25C07C-B7C8-440E-AFCC-0F4D84A28E8B}" type="presParOf" srcId="{6E47EE2E-405D-4133-8C7B-6E9BF41F7AA3}" destId="{2F19A832-CE7B-4C06-86D2-CEDC4B0BFD85}" srcOrd="3" destOrd="0" presId="urn:microsoft.com/office/officeart/2005/8/layout/default"/>
    <dgm:cxn modelId="{0FA1D2FA-C8F0-424D-BA18-00543204A633}" type="presParOf" srcId="{6E47EE2E-405D-4133-8C7B-6E9BF41F7AA3}" destId="{9F669786-2DF7-4A00-BDA5-C20F9F851F2B}" srcOrd="4" destOrd="0" presId="urn:microsoft.com/office/officeart/2005/8/layout/default"/>
    <dgm:cxn modelId="{2B25A1E1-BAAA-4B86-91CE-FAA5E27D2FF8}" type="presParOf" srcId="{6E47EE2E-405D-4133-8C7B-6E9BF41F7AA3}" destId="{9430911A-18F8-481F-89FF-CDD8FDECD868}" srcOrd="5" destOrd="0" presId="urn:microsoft.com/office/officeart/2005/8/layout/default"/>
    <dgm:cxn modelId="{7F81DA2E-2239-4197-A7AA-23DFE9F902E8}" type="presParOf" srcId="{6E47EE2E-405D-4133-8C7B-6E9BF41F7AA3}" destId="{24D7F94B-5299-42A6-A8CE-DF1C09BEE461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0695A4-CF7C-4995-B2D5-DF7726E1B9BC}">
      <dsp:nvSpPr>
        <dsp:cNvPr id="0" name=""/>
        <dsp:cNvSpPr/>
      </dsp:nvSpPr>
      <dsp:spPr>
        <a:xfrm rot="5400000">
          <a:off x="2058755" y="67605"/>
          <a:ext cx="1035515" cy="900898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b="1" kern="1200" dirty="0"/>
            <a:t>2</a:t>
          </a:r>
          <a:endParaRPr lang="en-ID" sz="3300" b="1" kern="1200" dirty="0"/>
        </a:p>
      </dsp:txBody>
      <dsp:txXfrm rot="-5400000">
        <a:off x="2266453" y="161665"/>
        <a:ext cx="620118" cy="712779"/>
      </dsp:txXfrm>
    </dsp:sp>
    <dsp:sp modelId="{40BEDB93-037C-4F99-9979-3FBE8E1DD231}">
      <dsp:nvSpPr>
        <dsp:cNvPr id="0" name=""/>
        <dsp:cNvSpPr/>
      </dsp:nvSpPr>
      <dsp:spPr>
        <a:xfrm>
          <a:off x="3090672" y="174358"/>
          <a:ext cx="2047047" cy="6213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1" u="sng" kern="1200" dirty="0"/>
            <a:t>Production</a:t>
          </a:r>
          <a:endParaRPr lang="en-ID" sz="1600" b="1" i="1" u="sng" kern="1200" dirty="0"/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kern="1200" dirty="0"/>
            <a:t>PT EASYGO INDONESIA</a:t>
          </a:r>
          <a:endParaRPr lang="en-ID" sz="1000" b="0" kern="1200" dirty="0"/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kern="1200" dirty="0"/>
            <a:t>PT LOGIKA PRATAMA (M2FLEET)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kern="1200" dirty="0"/>
            <a:t>CIKARANG DRY PORT</a:t>
          </a:r>
          <a:endParaRPr lang="en-ID" sz="1000" b="0" kern="1200" dirty="0"/>
        </a:p>
      </dsp:txBody>
      <dsp:txXfrm>
        <a:off x="3090672" y="174358"/>
        <a:ext cx="2047047" cy="621309"/>
      </dsp:txXfrm>
    </dsp:sp>
    <dsp:sp modelId="{4B393EE9-E130-4212-8B5E-DBAE7A538551}">
      <dsp:nvSpPr>
        <dsp:cNvPr id="0" name=""/>
        <dsp:cNvSpPr/>
      </dsp:nvSpPr>
      <dsp:spPr>
        <a:xfrm rot="5400000">
          <a:off x="1085784" y="67605"/>
          <a:ext cx="1035515" cy="900898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D" sz="3600" b="1" kern="1200"/>
        </a:p>
      </dsp:txBody>
      <dsp:txXfrm rot="-5400000">
        <a:off x="1293482" y="161665"/>
        <a:ext cx="620118" cy="712779"/>
      </dsp:txXfrm>
    </dsp:sp>
    <dsp:sp modelId="{DD08D559-42BB-4809-9FE9-7F41D7B8B68E}">
      <dsp:nvSpPr>
        <dsp:cNvPr id="0" name=""/>
        <dsp:cNvSpPr/>
      </dsp:nvSpPr>
      <dsp:spPr>
        <a:xfrm rot="5400000">
          <a:off x="1550264" y="946551"/>
          <a:ext cx="1035515" cy="900898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b="1" kern="1200" dirty="0"/>
            <a:t>3</a:t>
          </a:r>
          <a:endParaRPr lang="en-ID" sz="3300" b="1" kern="1200" dirty="0"/>
        </a:p>
      </dsp:txBody>
      <dsp:txXfrm rot="-5400000">
        <a:off x="1757962" y="1040611"/>
        <a:ext cx="620118" cy="712779"/>
      </dsp:txXfrm>
    </dsp:sp>
    <dsp:sp modelId="{B5ECAB63-23F8-4983-AAF3-716B4AE0D83F}">
      <dsp:nvSpPr>
        <dsp:cNvPr id="0" name=""/>
        <dsp:cNvSpPr/>
      </dsp:nvSpPr>
      <dsp:spPr>
        <a:xfrm>
          <a:off x="0" y="1063723"/>
          <a:ext cx="1523638" cy="6213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1" u="sng" kern="1200" dirty="0"/>
            <a:t>Testing</a:t>
          </a:r>
          <a:endParaRPr lang="en-ID" sz="1600" b="1" i="1" u="sng" kern="1200" dirty="0"/>
        </a:p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kern="1200" dirty="0"/>
            <a:t>PT CSB</a:t>
          </a:r>
          <a:endParaRPr lang="en-ID" sz="1000" b="0" kern="1200" dirty="0"/>
        </a:p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kern="1200" dirty="0"/>
            <a:t>PT CIPTA KRIDA BAHARI</a:t>
          </a:r>
          <a:endParaRPr lang="en-ID" sz="1000" b="0" kern="1200" dirty="0"/>
        </a:p>
      </dsp:txBody>
      <dsp:txXfrm>
        <a:off x="0" y="1063723"/>
        <a:ext cx="1523638" cy="621309"/>
      </dsp:txXfrm>
    </dsp:sp>
    <dsp:sp modelId="{5A132DE3-8734-466A-8852-012AB0B8B976}">
      <dsp:nvSpPr>
        <dsp:cNvPr id="0" name=""/>
        <dsp:cNvSpPr/>
      </dsp:nvSpPr>
      <dsp:spPr>
        <a:xfrm rot="5400000">
          <a:off x="2523235" y="946551"/>
          <a:ext cx="1035515" cy="900898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D" sz="3600" b="1" kern="1200"/>
        </a:p>
      </dsp:txBody>
      <dsp:txXfrm rot="-5400000">
        <a:off x="2730933" y="1040611"/>
        <a:ext cx="620118" cy="712779"/>
      </dsp:txXfrm>
    </dsp:sp>
    <dsp:sp modelId="{742DD678-923A-42C0-8E63-7EA66EDC38DF}">
      <dsp:nvSpPr>
        <dsp:cNvPr id="0" name=""/>
        <dsp:cNvSpPr/>
      </dsp:nvSpPr>
      <dsp:spPr>
        <a:xfrm rot="5400000">
          <a:off x="2050016" y="1825496"/>
          <a:ext cx="1035515" cy="900898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b="1" kern="1200" dirty="0"/>
            <a:t>2</a:t>
          </a:r>
          <a:endParaRPr lang="en-ID" sz="3300" b="1" kern="1200" dirty="0"/>
        </a:p>
      </dsp:txBody>
      <dsp:txXfrm rot="-5400000">
        <a:off x="2257714" y="1919556"/>
        <a:ext cx="620118" cy="712779"/>
      </dsp:txXfrm>
    </dsp:sp>
    <dsp:sp modelId="{F96F2112-C36C-452B-A8C0-537C2A7654F7}">
      <dsp:nvSpPr>
        <dsp:cNvPr id="0" name=""/>
        <dsp:cNvSpPr/>
      </dsp:nvSpPr>
      <dsp:spPr>
        <a:xfrm>
          <a:off x="3096945" y="1977127"/>
          <a:ext cx="2017243" cy="6213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1" u="sng" kern="1200" dirty="0" err="1"/>
            <a:t>Komunikasi</a:t>
          </a:r>
          <a:r>
            <a:rPr lang="en-US" sz="1600" b="1" i="1" u="sng" kern="1200" dirty="0"/>
            <a:t> (e-mail)</a:t>
          </a:r>
          <a:endParaRPr lang="en-ID" sz="1600" b="1" i="1" u="sng" kern="1200" dirty="0"/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kern="1200" dirty="0"/>
            <a:t>PT MEGASETIA AGUNG KIMIA</a:t>
          </a:r>
          <a:endParaRPr lang="en-ID" sz="1000" b="0" kern="1200" dirty="0"/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kern="1200" dirty="0"/>
            <a:t>RLC INDONESIA</a:t>
          </a:r>
          <a:endParaRPr lang="en-ID" sz="1000" b="0" kern="1200" dirty="0"/>
        </a:p>
      </dsp:txBody>
      <dsp:txXfrm>
        <a:off x="3096945" y="1977127"/>
        <a:ext cx="2017243" cy="621309"/>
      </dsp:txXfrm>
    </dsp:sp>
    <dsp:sp modelId="{F7A15EAD-5994-4EE8-A946-EBC7126601AE}">
      <dsp:nvSpPr>
        <dsp:cNvPr id="0" name=""/>
        <dsp:cNvSpPr/>
      </dsp:nvSpPr>
      <dsp:spPr>
        <a:xfrm rot="5400000">
          <a:off x="1077046" y="1825496"/>
          <a:ext cx="1035515" cy="900898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D" sz="3600" b="1" kern="1200"/>
        </a:p>
      </dsp:txBody>
      <dsp:txXfrm rot="-5400000">
        <a:off x="1284744" y="1919556"/>
        <a:ext cx="620118" cy="7127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E8D60A-36D2-444A-B928-576E9B126A7A}">
      <dsp:nvSpPr>
        <dsp:cNvPr id="0" name=""/>
        <dsp:cNvSpPr/>
      </dsp:nvSpPr>
      <dsp:spPr>
        <a:xfrm>
          <a:off x="357551" y="83"/>
          <a:ext cx="1317966" cy="79077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Dashboard tracking yang </a:t>
          </a:r>
          <a:r>
            <a:rPr lang="en-US" sz="1500" kern="1200" dirty="0" err="1"/>
            <a:t>aktif</a:t>
          </a:r>
          <a:endParaRPr lang="en-ID" sz="1500" kern="1200" dirty="0"/>
        </a:p>
      </dsp:txBody>
      <dsp:txXfrm>
        <a:off x="357551" y="83"/>
        <a:ext cx="1317966" cy="790779"/>
      </dsp:txXfrm>
    </dsp:sp>
    <dsp:sp modelId="{FFBA89F5-4D55-40CC-B92D-99ECA07399FA}">
      <dsp:nvSpPr>
        <dsp:cNvPr id="0" name=""/>
        <dsp:cNvSpPr/>
      </dsp:nvSpPr>
      <dsp:spPr>
        <a:xfrm>
          <a:off x="1807314" y="83"/>
          <a:ext cx="1317966" cy="79077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Browse tracking</a:t>
          </a:r>
          <a:endParaRPr lang="en-ID" sz="1500" kern="1200" dirty="0"/>
        </a:p>
      </dsp:txBody>
      <dsp:txXfrm>
        <a:off x="1807314" y="83"/>
        <a:ext cx="1317966" cy="790779"/>
      </dsp:txXfrm>
    </dsp:sp>
    <dsp:sp modelId="{9F669786-2DF7-4A00-BDA5-C20F9F851F2B}">
      <dsp:nvSpPr>
        <dsp:cNvPr id="0" name=""/>
        <dsp:cNvSpPr/>
      </dsp:nvSpPr>
      <dsp:spPr>
        <a:xfrm>
          <a:off x="357551" y="922659"/>
          <a:ext cx="1317966" cy="79077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Alert</a:t>
          </a:r>
          <a:endParaRPr lang="en-ID" sz="1500" kern="1200" dirty="0"/>
        </a:p>
      </dsp:txBody>
      <dsp:txXfrm>
        <a:off x="357551" y="922659"/>
        <a:ext cx="1317966" cy="790779"/>
      </dsp:txXfrm>
    </dsp:sp>
    <dsp:sp modelId="{24D7F94B-5299-42A6-A8CE-DF1C09BEE461}">
      <dsp:nvSpPr>
        <dsp:cNvPr id="0" name=""/>
        <dsp:cNvSpPr/>
      </dsp:nvSpPr>
      <dsp:spPr>
        <a:xfrm>
          <a:off x="1807314" y="922659"/>
          <a:ext cx="1317966" cy="79077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Detail Tracking</a:t>
          </a:r>
          <a:endParaRPr lang="en-ID" sz="1500" kern="1200" dirty="0"/>
        </a:p>
      </dsp:txBody>
      <dsp:txXfrm>
        <a:off x="1807314" y="922659"/>
        <a:ext cx="1317966" cy="7907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A4D13-D2BB-443D-9275-B056D8E52D9A}" type="datetimeFigureOut">
              <a:rPr lang="id-ID" smtClean="0"/>
              <a:t>08/11/2022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C8ACD-5F7F-46F0-BF3C-FA25B98B6FE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07929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10800000">
            <a:off x="1731963" y="2155825"/>
            <a:ext cx="7500937" cy="121443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5" name="Picture 8" descr="C:\Users\sahilmi\Pictures\line shad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7" t="23982" r="4286" b="74432"/>
          <a:stretch>
            <a:fillRect/>
          </a:stretch>
        </p:blipFill>
        <p:spPr bwMode="auto">
          <a:xfrm>
            <a:off x="1871663" y="6218238"/>
            <a:ext cx="5400675" cy="6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4"/>
          <p:cNvSpPr txBox="1">
            <a:spLocks noChangeArrowheads="1"/>
          </p:cNvSpPr>
          <p:nvPr/>
        </p:nvSpPr>
        <p:spPr bwMode="auto">
          <a:xfrm>
            <a:off x="2339975" y="6332538"/>
            <a:ext cx="460851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altLang="en-US" sz="1100" dirty="0">
                <a:latin typeface="Arial" charset="0"/>
                <a:cs typeface="+mn-cs"/>
              </a:rPr>
              <a:t>Direktorat Jenderal Bea dan Cukai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altLang="en-US" sz="1100" dirty="0">
                <a:latin typeface="Arial" charset="0"/>
                <a:cs typeface="+mn-cs"/>
              </a:rPr>
              <a:t>Kementerian Keuangan RI</a:t>
            </a:r>
            <a:endParaRPr lang="en-AU" altLang="en-US" sz="1100" dirty="0">
              <a:latin typeface="Arial" charset="0"/>
              <a:cs typeface="+mn-cs"/>
            </a:endParaRPr>
          </a:p>
        </p:txBody>
      </p:sp>
      <p:pic>
        <p:nvPicPr>
          <p:cNvPr id="7" name="Picture 4" descr="C:\Users\sahilmi\Pictures\line shado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32" t="4286" r="23454" b="28152"/>
          <a:stretch>
            <a:fillRect/>
          </a:stretch>
        </p:blipFill>
        <p:spPr bwMode="auto">
          <a:xfrm>
            <a:off x="2867025" y="0"/>
            <a:ext cx="1428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27114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87675" cy="71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238" y="2155825"/>
            <a:ext cx="73025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4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25"/>
            <a:ext cx="1641475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640133" y="2120424"/>
            <a:ext cx="7772400" cy="14700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3576638" y="5853113"/>
            <a:ext cx="2133600" cy="365125"/>
          </a:xfrm>
        </p:spPr>
        <p:txBody>
          <a:bodyPr/>
          <a:lstStyle>
            <a:lvl1pPr algn="ct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FADBB29-8482-4209-A3F0-15F6D98F0DD8}" type="datetimeFigureOut">
              <a:rPr lang="en-US"/>
              <a:pPr>
                <a:defRPr/>
              </a:pPr>
              <a:t>11/8/2022</a:t>
            </a:fld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214313" y="6378575"/>
            <a:ext cx="2133600" cy="365125"/>
          </a:xfrm>
        </p:spPr>
        <p:txBody>
          <a:bodyPr/>
          <a:lstStyle>
            <a:lvl1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8FBF40F-BA7F-411D-A74A-41932F0173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54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376988"/>
            <a:ext cx="91440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022350" y="-100013"/>
            <a:ext cx="8229600" cy="1143001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642937" y="500063"/>
            <a:ext cx="714375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115888"/>
            <a:ext cx="871537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5"/>
          <p:cNvSpPr txBox="1">
            <a:spLocks/>
          </p:cNvSpPr>
          <p:nvPr/>
        </p:nvSpPr>
        <p:spPr>
          <a:xfrm>
            <a:off x="214313" y="6381750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0B317692-A657-41BD-9DDA-7FB6A30C7A24}" type="slidenum">
              <a:rPr lang="en-US" smtClean="0"/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72250" y="6400800"/>
            <a:ext cx="2249488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Direktorat Jenderal Bea dan Cukai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Kementerian Keuangan RI</a:t>
            </a:r>
          </a:p>
        </p:txBody>
      </p:sp>
      <p:pic>
        <p:nvPicPr>
          <p:cNvPr id="9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300788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836613"/>
            <a:ext cx="7920037" cy="3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96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376988"/>
            <a:ext cx="91440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022350" y="-100013"/>
            <a:ext cx="8229600" cy="1143001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dirty="0"/>
              <a:t>Click to edit Master title style</a:t>
            </a:r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642937" y="500063"/>
            <a:ext cx="714375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115888"/>
            <a:ext cx="871537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lide Number Placeholder 5"/>
          <p:cNvSpPr txBox="1">
            <a:spLocks/>
          </p:cNvSpPr>
          <p:nvPr/>
        </p:nvSpPr>
        <p:spPr>
          <a:xfrm>
            <a:off x="214313" y="6381750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9092F99D-F4EF-423A-86BF-90889E564642}" type="slidenum">
              <a:rPr lang="en-US" smtClean="0"/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72250" y="6400800"/>
            <a:ext cx="2249488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Direktorat Jenderal Bea dan Cukai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Kementerian Keuangan RI</a:t>
            </a:r>
          </a:p>
        </p:txBody>
      </p:sp>
      <p:pic>
        <p:nvPicPr>
          <p:cNvPr id="10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300788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836613"/>
            <a:ext cx="7920037" cy="3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ea typeface="Adobe Song Std L" pitchFamily="18" charset="-128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207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376988"/>
            <a:ext cx="91440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 rot="5400000">
            <a:off x="642937" y="500063"/>
            <a:ext cx="714375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115888"/>
            <a:ext cx="871537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5"/>
          <p:cNvSpPr txBox="1">
            <a:spLocks/>
          </p:cNvSpPr>
          <p:nvPr/>
        </p:nvSpPr>
        <p:spPr>
          <a:xfrm>
            <a:off x="214313" y="6381750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819A61BB-348A-47CA-8A9D-B4F4A395BD59}" type="slidenum">
              <a:rPr lang="en-US" smtClean="0"/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72250" y="6400800"/>
            <a:ext cx="2249488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Direktorat Jenderal Bea dan Cukai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Kementerian Keuangan RI</a:t>
            </a:r>
          </a:p>
        </p:txBody>
      </p:sp>
      <p:pic>
        <p:nvPicPr>
          <p:cNvPr id="9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300788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836613"/>
            <a:ext cx="7920037" cy="3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22920" y="-99392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278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376988"/>
            <a:ext cx="91440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022350" y="-100013"/>
            <a:ext cx="8229600" cy="1143001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642937" y="500063"/>
            <a:ext cx="714375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115888"/>
            <a:ext cx="871537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5"/>
          <p:cNvSpPr txBox="1">
            <a:spLocks/>
          </p:cNvSpPr>
          <p:nvPr/>
        </p:nvSpPr>
        <p:spPr>
          <a:xfrm>
            <a:off x="214313" y="6381750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EE32A79E-8524-4A14-A731-DCBAC1A4B3A9}" type="slidenum">
              <a:rPr lang="en-US" smtClean="0"/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72250" y="6400800"/>
            <a:ext cx="2249488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Direktorat Jenderal Bea dan Cukai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Kementerian Keuangan RI</a:t>
            </a:r>
          </a:p>
        </p:txBody>
      </p:sp>
      <p:pic>
        <p:nvPicPr>
          <p:cNvPr id="9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300788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836613"/>
            <a:ext cx="7920037" cy="3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827584" y="314096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0434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376988"/>
            <a:ext cx="91440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 rot="5400000">
            <a:off x="642937" y="500063"/>
            <a:ext cx="714375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115888"/>
            <a:ext cx="871537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lide Number Placeholder 5"/>
          <p:cNvSpPr txBox="1">
            <a:spLocks/>
          </p:cNvSpPr>
          <p:nvPr/>
        </p:nvSpPr>
        <p:spPr>
          <a:xfrm>
            <a:off x="214313" y="6381750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696A6328-6FF8-4180-9235-FEE7E625AE8B}" type="slidenum">
              <a:rPr lang="en-US" smtClean="0"/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72250" y="6400800"/>
            <a:ext cx="2249488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Direktorat Jenderal Bea dan Cukai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Kementerian Keuangan RI</a:t>
            </a:r>
          </a:p>
        </p:txBody>
      </p:sp>
      <p:pic>
        <p:nvPicPr>
          <p:cNvPr id="10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300788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836613"/>
            <a:ext cx="7920037" cy="3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022920" y="-99392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68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376988"/>
            <a:ext cx="91440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 rot="5400000">
            <a:off x="642937" y="500063"/>
            <a:ext cx="714375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115888"/>
            <a:ext cx="871537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lide Number Placeholder 5"/>
          <p:cNvSpPr txBox="1">
            <a:spLocks/>
          </p:cNvSpPr>
          <p:nvPr/>
        </p:nvSpPr>
        <p:spPr>
          <a:xfrm>
            <a:off x="214313" y="6381750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456CA03E-8CA9-4C61-AF28-E781D93F3D87}" type="slidenum">
              <a:rPr lang="en-US" smtClean="0"/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572250" y="6400800"/>
            <a:ext cx="2249488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Direktorat Jenderal Bea dan Cukai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Kementerian Keuangan RI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300788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836613"/>
            <a:ext cx="7920037" cy="3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022920" y="-99392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202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376988"/>
            <a:ext cx="91440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 rot="5400000">
            <a:off x="642937" y="500063"/>
            <a:ext cx="714375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115888"/>
            <a:ext cx="871537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 txBox="1">
            <a:spLocks/>
          </p:cNvSpPr>
          <p:nvPr/>
        </p:nvSpPr>
        <p:spPr>
          <a:xfrm>
            <a:off x="214313" y="6381750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1104F347-CD09-40B1-B982-1A05807D7409}" type="slidenum">
              <a:rPr lang="en-US" smtClean="0"/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72250" y="6400800"/>
            <a:ext cx="2249488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Direktorat Jenderal Bea dan Cukai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Kementerian Keuangan RI</a:t>
            </a:r>
          </a:p>
        </p:txBody>
      </p:sp>
      <p:pic>
        <p:nvPicPr>
          <p:cNvPr id="8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300788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836613"/>
            <a:ext cx="7920037" cy="3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22920" y="-99392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572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376988"/>
            <a:ext cx="91440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 rot="5400000">
            <a:off x="642937" y="500063"/>
            <a:ext cx="714375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115888"/>
            <a:ext cx="871537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 txBox="1">
            <a:spLocks/>
          </p:cNvSpPr>
          <p:nvPr/>
        </p:nvSpPr>
        <p:spPr>
          <a:xfrm>
            <a:off x="214313" y="6381750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14C0BDCC-809D-48DD-BDD4-F00D19388DFA}" type="slidenum">
              <a:rPr lang="en-US" smtClean="0"/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72250" y="6400800"/>
            <a:ext cx="2249488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Direktorat Jenderal Bea dan Cukai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Kementerian Keuangan RI</a:t>
            </a:r>
          </a:p>
        </p:txBody>
      </p:sp>
      <p:pic>
        <p:nvPicPr>
          <p:cNvPr id="8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300788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836613"/>
            <a:ext cx="7920037" cy="3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22920" y="-99392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680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376988"/>
            <a:ext cx="91440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 rot="5400000">
            <a:off x="642937" y="500063"/>
            <a:ext cx="714375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115888"/>
            <a:ext cx="871537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lide Number Placeholder 5"/>
          <p:cNvSpPr txBox="1">
            <a:spLocks/>
          </p:cNvSpPr>
          <p:nvPr/>
        </p:nvSpPr>
        <p:spPr>
          <a:xfrm>
            <a:off x="214313" y="6381750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E653E7D2-F464-49D7-9173-EAB8B788245A}" type="slidenum">
              <a:rPr lang="en-US" smtClean="0"/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72250" y="6400800"/>
            <a:ext cx="2249488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Direktorat Jenderal Bea dan Cukai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Kementerian Keuangan RI</a:t>
            </a:r>
          </a:p>
        </p:txBody>
      </p:sp>
      <p:pic>
        <p:nvPicPr>
          <p:cNvPr id="10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300788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836613"/>
            <a:ext cx="7920037" cy="3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032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376988"/>
            <a:ext cx="91440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 rot="5400000">
            <a:off x="642937" y="500063"/>
            <a:ext cx="714375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115888"/>
            <a:ext cx="871537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lide Number Placeholder 5"/>
          <p:cNvSpPr txBox="1">
            <a:spLocks/>
          </p:cNvSpPr>
          <p:nvPr/>
        </p:nvSpPr>
        <p:spPr>
          <a:xfrm>
            <a:off x="214313" y="6381750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B5EEDFF6-B412-4223-B9C6-7297EE1530A7}" type="slidenum">
              <a:rPr lang="en-US" smtClean="0"/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72250" y="6400800"/>
            <a:ext cx="2249488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Direktorat Jenderal Bea dan Cukai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Kementerian Keuangan RI</a:t>
            </a:r>
          </a:p>
        </p:txBody>
      </p:sp>
      <p:pic>
        <p:nvPicPr>
          <p:cNvPr id="10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300788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836613"/>
            <a:ext cx="7920037" cy="3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5455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41E2B5-D0CC-4158-8787-D3C8BB7E0571}" type="datetimeFigureOut">
              <a:rPr lang="en-US"/>
              <a:pPr>
                <a:defRPr/>
              </a:pPr>
              <a:t>11/8/2022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DEF347-7597-4F5C-9553-8D6E53F959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0133" y="2120425"/>
            <a:ext cx="7503867" cy="1232375"/>
          </a:xfrm>
        </p:spPr>
        <p:txBody>
          <a:bodyPr/>
          <a:lstStyle/>
          <a:p>
            <a:br>
              <a:rPr lang="id-ID" sz="2800" dirty="0"/>
            </a:br>
            <a:br>
              <a:rPr lang="id-ID" sz="2800" dirty="0"/>
            </a:br>
            <a:r>
              <a:rPr lang="id-ID" sz="3600" b="1" dirty="0"/>
              <a:t>E-SEAL</a:t>
            </a:r>
            <a:br>
              <a:rPr lang="id-ID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d-ID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52400"/>
            <a:ext cx="2341067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783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Browse</a:t>
            </a:r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C324611-00FD-4B5A-B004-C5AF775600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8" t="3333" b="64445"/>
          <a:stretch/>
        </p:blipFill>
        <p:spPr>
          <a:xfrm>
            <a:off x="304800" y="990600"/>
            <a:ext cx="6303039" cy="2881503"/>
          </a:xfrm>
          <a:prstGeom prst="rect">
            <a:avLst/>
          </a:prstGeom>
        </p:spPr>
      </p:pic>
      <p:pic>
        <p:nvPicPr>
          <p:cNvPr id="13" name="Picture 1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3B69EBD-10BA-49EC-8B7A-ED50744826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8" t="56668" b="25554"/>
          <a:stretch/>
        </p:blipFill>
        <p:spPr>
          <a:xfrm>
            <a:off x="1361355" y="4114800"/>
            <a:ext cx="7552730" cy="1905000"/>
          </a:xfrm>
          <a:prstGeom prst="rect">
            <a:avLst/>
          </a:prstGeom>
        </p:spPr>
      </p:pic>
      <p:cxnSp>
        <p:nvCxnSpPr>
          <p:cNvPr id="9" name="Connector: Curved 8">
            <a:extLst>
              <a:ext uri="{FF2B5EF4-FFF2-40B4-BE49-F238E27FC236}">
                <a16:creationId xmlns:a16="http://schemas.microsoft.com/office/drawing/2014/main" id="{C1D43F96-D644-45D5-9744-E4712C539B6E}"/>
              </a:ext>
            </a:extLst>
          </p:cNvPr>
          <p:cNvCxnSpPr>
            <a:stCxn id="4" idx="3"/>
          </p:cNvCxnSpPr>
          <p:nvPr/>
        </p:nvCxnSpPr>
        <p:spPr>
          <a:xfrm>
            <a:off x="6607839" y="2431352"/>
            <a:ext cx="1088361" cy="1683448"/>
          </a:xfrm>
          <a:prstGeom prst="curvedConnector2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Google Shape;1051;p32">
            <a:extLst>
              <a:ext uri="{FF2B5EF4-FFF2-40B4-BE49-F238E27FC236}">
                <a16:creationId xmlns:a16="http://schemas.microsoft.com/office/drawing/2014/main" id="{2B46A672-9A29-406C-8E1E-BE8713BCCB10}"/>
              </a:ext>
            </a:extLst>
          </p:cNvPr>
          <p:cNvSpPr txBox="1">
            <a:spLocks/>
          </p:cNvSpPr>
          <p:nvPr/>
        </p:nvSpPr>
        <p:spPr bwMode="auto">
          <a:xfrm>
            <a:off x="7391400" y="2502600"/>
            <a:ext cx="1642297" cy="4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600" dirty="0"/>
              <a:t>Hasil </a:t>
            </a:r>
            <a:r>
              <a:rPr lang="en-US" sz="1600" dirty="0" err="1"/>
              <a:t>Pencarian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60497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 Tracking</a:t>
            </a:r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6C7D6C2-42F3-402F-9EC1-DC14B9D11E3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5" t="4445" b="53333"/>
          <a:stretch/>
        </p:blipFill>
        <p:spPr>
          <a:xfrm>
            <a:off x="228599" y="990600"/>
            <a:ext cx="6659479" cy="3124200"/>
          </a:xfrm>
          <a:prstGeom prst="rect">
            <a:avLst/>
          </a:prstGeom>
        </p:spPr>
      </p:pic>
      <p:pic>
        <p:nvPicPr>
          <p:cNvPr id="13" name="Picture 1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EE8500E-B5AE-4490-86F0-3CCA1EE150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5" t="64228" b="10353"/>
          <a:stretch/>
        </p:blipFill>
        <p:spPr>
          <a:xfrm>
            <a:off x="1295400" y="4180757"/>
            <a:ext cx="7251372" cy="204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6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2920" y="-99392"/>
            <a:ext cx="8229600" cy="11430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Alert Monitoring</a:t>
            </a:r>
          </a:p>
        </p:txBody>
      </p:sp>
      <p:pic>
        <p:nvPicPr>
          <p:cNvPr id="4" name="Picture 3" descr="Map&#10;&#10;Description automatically generated">
            <a:extLst>
              <a:ext uri="{FF2B5EF4-FFF2-40B4-BE49-F238E27FC236}">
                <a16:creationId xmlns:a16="http://schemas.microsoft.com/office/drawing/2014/main" id="{01B18F1D-2715-40FD-BBD9-13C11946AA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652"/>
          <a:stretch/>
        </p:blipFill>
        <p:spPr>
          <a:xfrm>
            <a:off x="457200" y="1043608"/>
            <a:ext cx="8229600" cy="1772682"/>
          </a:xfrm>
          <a:prstGeom prst="rect">
            <a:avLst/>
          </a:prstGeom>
          <a:noFill/>
        </p:spPr>
      </p:pic>
      <p:pic>
        <p:nvPicPr>
          <p:cNvPr id="13" name="Picture 12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B362568B-FBF7-49B1-9759-DF693EDA62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8" y="2743201"/>
            <a:ext cx="8229601" cy="3534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204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2920" y="-99392"/>
            <a:ext cx="8229600" cy="11430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Alert Monitoring</a:t>
            </a:r>
          </a:p>
        </p:txBody>
      </p:sp>
      <p:pic>
        <p:nvPicPr>
          <p:cNvPr id="5" name="Picture 4" descr="Graphical user interface, table&#10;&#10;Description automatically generated">
            <a:extLst>
              <a:ext uri="{FF2B5EF4-FFF2-40B4-BE49-F238E27FC236}">
                <a16:creationId xmlns:a16="http://schemas.microsoft.com/office/drawing/2014/main" id="{933C10FE-FD63-479F-9D29-FE049D4332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87499"/>
            <a:ext cx="8229600" cy="3888485"/>
          </a:xfrm>
          <a:prstGeom prst="rect">
            <a:avLst/>
          </a:prstGeom>
          <a:noFill/>
        </p:spPr>
      </p:pic>
      <p:cxnSp>
        <p:nvCxnSpPr>
          <p:cNvPr id="7" name="Connector: Curved 6">
            <a:extLst>
              <a:ext uri="{FF2B5EF4-FFF2-40B4-BE49-F238E27FC236}">
                <a16:creationId xmlns:a16="http://schemas.microsoft.com/office/drawing/2014/main" id="{49B43788-E75A-4DDF-A285-067795574E62}"/>
              </a:ext>
            </a:extLst>
          </p:cNvPr>
          <p:cNvCxnSpPr>
            <a:cxnSpLocks/>
          </p:cNvCxnSpPr>
          <p:nvPr/>
        </p:nvCxnSpPr>
        <p:spPr>
          <a:xfrm>
            <a:off x="2057400" y="4495800"/>
            <a:ext cx="2286000" cy="1447800"/>
          </a:xfrm>
          <a:prstGeom prst="curved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Google Shape;1051;p32">
            <a:extLst>
              <a:ext uri="{FF2B5EF4-FFF2-40B4-BE49-F238E27FC236}">
                <a16:creationId xmlns:a16="http://schemas.microsoft.com/office/drawing/2014/main" id="{484AE24C-ADBE-4BA7-8E90-D6618AD08CD9}"/>
              </a:ext>
            </a:extLst>
          </p:cNvPr>
          <p:cNvSpPr txBox="1">
            <a:spLocks/>
          </p:cNvSpPr>
          <p:nvPr/>
        </p:nvSpPr>
        <p:spPr bwMode="auto">
          <a:xfrm>
            <a:off x="4398551" y="5703000"/>
            <a:ext cx="3090097" cy="4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600" dirty="0" err="1"/>
              <a:t>Masuk</a:t>
            </a:r>
            <a:r>
              <a:rPr lang="en-US" sz="1600" dirty="0"/>
              <a:t> </a:t>
            </a:r>
            <a:r>
              <a:rPr lang="en-US" sz="1600" dirty="0" err="1"/>
              <a:t>ke</a:t>
            </a:r>
            <a:r>
              <a:rPr lang="en-US" sz="1600" dirty="0"/>
              <a:t> Detail Tracking</a:t>
            </a:r>
          </a:p>
        </p:txBody>
      </p:sp>
    </p:spTree>
    <p:extLst>
      <p:ext uri="{BB962C8B-B14F-4D97-AF65-F5344CB8AC3E}">
        <p14:creationId xmlns:p14="http://schemas.microsoft.com/office/powerpoint/2010/main" val="2660396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id-ID" dirty="0"/>
              <a:t>TERIMA KASIH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815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P-26/BC/2010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45088"/>
            <a:ext cx="8229600" cy="2667000"/>
          </a:xfrm>
        </p:spPr>
        <p:txBody>
          <a:bodyPr/>
          <a:lstStyle/>
          <a:p>
            <a:pPr marL="0" indent="0" algn="just">
              <a:buNone/>
            </a:pPr>
            <a:r>
              <a:rPr lang="id-ID" sz="1600" dirty="0"/>
              <a:t>Berdasarkan Peraturan Direktur Jenderal Bea dan Cukai nomor </a:t>
            </a:r>
            <a:r>
              <a:rPr lang="id-ID" sz="1600" b="1" dirty="0"/>
              <a:t>P-26/BC/20 tentang Bentuk, Warna, Ukuran Segel dan Tanda Pengaman Bea dan Cukai dan Tata Cara Penyegelan</a:t>
            </a:r>
            <a:r>
              <a:rPr lang="id-ID" sz="1600" dirty="0"/>
              <a:t> disebutkan:</a:t>
            </a:r>
          </a:p>
          <a:p>
            <a:pPr marL="0" indent="0" algn="just">
              <a:buNone/>
            </a:pPr>
            <a:endParaRPr lang="id-ID" sz="1600" dirty="0"/>
          </a:p>
          <a:p>
            <a:pPr marL="0" indent="0" algn="just">
              <a:buNone/>
            </a:pPr>
            <a:r>
              <a:rPr lang="id-ID" sz="1600" b="1" dirty="0"/>
              <a:t>Pasal 3 ayat (2) huruf g:</a:t>
            </a:r>
          </a:p>
          <a:p>
            <a:pPr marL="0" indent="0" algn="just">
              <a:buNone/>
            </a:pPr>
            <a:endParaRPr lang="id-ID" sz="1600" dirty="0"/>
          </a:p>
          <a:p>
            <a:pPr marL="0" indent="0" algn="just">
              <a:buNone/>
            </a:pPr>
            <a:r>
              <a:rPr lang="id-ID" sz="1600" dirty="0"/>
              <a:t>Segel atau Tanda Pengaman Elektronik adalah segel atau tanda pengaman yang dilengkapi dengan piranti elektronik dan/atau terhubung dengan sistem elektronik tertentu yang disetujui oleh Pejabat Bea dan Cukai;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4EC61BC-82B3-4394-83CF-70C65D36337C}"/>
              </a:ext>
            </a:extLst>
          </p:cNvPr>
          <p:cNvSpPr txBox="1">
            <a:spLocks/>
          </p:cNvSpPr>
          <p:nvPr/>
        </p:nvSpPr>
        <p:spPr bwMode="auto">
          <a:xfrm>
            <a:off x="533400" y="3712088"/>
            <a:ext cx="8229600" cy="238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charset="0"/>
              <a:buNone/>
            </a:pPr>
            <a:r>
              <a:rPr lang="id-ID" sz="1600" b="1" dirty="0"/>
              <a:t>Pasal 4 ayat (1):</a:t>
            </a:r>
          </a:p>
          <a:p>
            <a:pPr marL="0" indent="0" algn="just">
              <a:buFont typeface="Arial" charset="0"/>
              <a:buNone/>
            </a:pPr>
            <a:endParaRPr lang="id-ID" sz="1600" dirty="0"/>
          </a:p>
          <a:p>
            <a:pPr marL="0" indent="0" algn="just">
              <a:buFont typeface="Arial" charset="0"/>
              <a:buNone/>
            </a:pPr>
            <a:r>
              <a:rPr lang="id-ID" sz="1600" dirty="0"/>
              <a:t>Segel atau Tanda Pengaman Elektronik sebagaimana dimaksud dalam Pasal 3 ayat (2) huruf g paling kurang memenuhi syarat: </a:t>
            </a:r>
          </a:p>
          <a:p>
            <a:pPr algn="just">
              <a:buFont typeface="Arial" charset="0"/>
              <a:buAutoNum type="alphaLcPeriod"/>
            </a:pPr>
            <a:r>
              <a:rPr lang="id-ID" sz="1600" dirty="0"/>
              <a:t>dapat memberikan tanda dalam hal segel dirusak; </a:t>
            </a:r>
          </a:p>
          <a:p>
            <a:pPr algn="just">
              <a:buFont typeface="Arial" charset="0"/>
              <a:buAutoNum type="alphaLcPeriod"/>
            </a:pPr>
            <a:r>
              <a:rPr lang="id-ID" sz="1600" dirty="0"/>
              <a:t>tahan terhadap perubahan temperatur, kelembaban, dan goncangan; dan </a:t>
            </a:r>
          </a:p>
          <a:p>
            <a:pPr algn="just">
              <a:buFont typeface="Arial" charset="0"/>
              <a:buAutoNum type="alphaLcPeriod"/>
            </a:pPr>
            <a:r>
              <a:rPr lang="id-ID" sz="1600" dirty="0"/>
              <a:t>sistem penyegelan terhubung dengan sistem komputerisasi Direktorat Jenderal Bea dan Cukai. </a:t>
            </a:r>
            <a:endParaRPr lang="id-ID" sz="1600" i="1" dirty="0"/>
          </a:p>
        </p:txBody>
      </p:sp>
    </p:spTree>
    <p:extLst>
      <p:ext uri="{BB962C8B-B14F-4D97-AF65-F5344CB8AC3E}">
        <p14:creationId xmlns:p14="http://schemas.microsoft.com/office/powerpoint/2010/main" val="2308472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E-SEAL Monitoring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1905000"/>
          </a:xfrm>
        </p:spPr>
        <p:txBody>
          <a:bodyPr/>
          <a:lstStyle/>
          <a:p>
            <a:pPr marL="0" indent="0" algn="just">
              <a:buNone/>
            </a:pPr>
            <a:r>
              <a:rPr lang="id-ID" sz="1800" dirty="0"/>
              <a:t>e-Seal Monitoring System digunakan untuk melakukan </a:t>
            </a:r>
            <a:r>
              <a:rPr lang="id-ID" sz="1800" b="1" dirty="0"/>
              <a:t>monitoring</a:t>
            </a:r>
            <a:r>
              <a:rPr lang="id-ID" sz="1800" dirty="0"/>
              <a:t> terhadap barang impor dan ekspor sesuai dengan ketentuan hukum. Hal ini juga ditujukan agar penempatan petugas pada unit pengawasan dapat dilakukan berdasarkan manajemen risiko. </a:t>
            </a:r>
            <a:endParaRPr lang="en-US" sz="1800" dirty="0"/>
          </a:p>
        </p:txBody>
      </p:sp>
      <p:pic>
        <p:nvPicPr>
          <p:cNvPr id="1026" name="Picture 2" descr="C:\Users\User\Documents\Project\E-SEAL\Rapat\26082019\E-Seal-Locker-for-Container-Track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54672"/>
            <a:ext cx="3545798" cy="2714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Map&#10;&#10;Description automatically generated">
            <a:extLst>
              <a:ext uri="{FF2B5EF4-FFF2-40B4-BE49-F238E27FC236}">
                <a16:creationId xmlns:a16="http://schemas.microsoft.com/office/drawing/2014/main" id="{FF3FEECA-A1AF-4F36-ADFF-E9E18C6CFB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880" y="1307835"/>
            <a:ext cx="4954700" cy="259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744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Flow Data e-Seal</a:t>
            </a:r>
            <a:endParaRPr lang="id-ID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069061" y="2595573"/>
            <a:ext cx="807820" cy="60330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/>
          <a:srcRect l="20909" r="23818"/>
          <a:stretch/>
        </p:blipFill>
        <p:spPr>
          <a:xfrm>
            <a:off x="7629852" y="2817883"/>
            <a:ext cx="723901" cy="87153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5507" y="3745114"/>
            <a:ext cx="690563" cy="690563"/>
          </a:xfrm>
          <a:prstGeom prst="rect">
            <a:avLst/>
          </a:prstGeom>
        </p:spPr>
      </p:pic>
      <p:cxnSp>
        <p:nvCxnSpPr>
          <p:cNvPr id="32" name="Straight Arrow Connector 31"/>
          <p:cNvCxnSpPr>
            <a:stCxn id="5" idx="1"/>
            <a:endCxn id="22" idx="1"/>
          </p:cNvCxnSpPr>
          <p:nvPr/>
        </p:nvCxnSpPr>
        <p:spPr>
          <a:xfrm>
            <a:off x="6876881" y="2897228"/>
            <a:ext cx="752971" cy="3564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309196" y="3449224"/>
            <a:ext cx="759865" cy="5485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5309196" y="2923485"/>
            <a:ext cx="651274" cy="419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4" idx="3"/>
          </p:cNvCxnSpPr>
          <p:nvPr/>
        </p:nvCxnSpPr>
        <p:spPr>
          <a:xfrm flipV="1">
            <a:off x="6916070" y="3342795"/>
            <a:ext cx="752971" cy="747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069061" y="2345231"/>
            <a:ext cx="7577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Web App</a:t>
            </a:r>
            <a:endParaRPr lang="id-ID" sz="1200" dirty="0"/>
          </a:p>
        </p:txBody>
      </p:sp>
      <p:sp>
        <p:nvSpPr>
          <p:cNvPr id="49" name="TextBox 48"/>
          <p:cNvSpPr txBox="1"/>
          <p:nvPr/>
        </p:nvSpPr>
        <p:spPr>
          <a:xfrm>
            <a:off x="6069061" y="4443358"/>
            <a:ext cx="910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Mobile App</a:t>
            </a:r>
            <a:endParaRPr lang="id-ID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7504938" y="3658152"/>
            <a:ext cx="1181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Customs Officer</a:t>
            </a:r>
            <a:endParaRPr lang="id-ID" sz="1200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5"/>
          <a:srcRect b="25000"/>
          <a:stretch/>
        </p:blipFill>
        <p:spPr>
          <a:xfrm>
            <a:off x="4573297" y="2942328"/>
            <a:ext cx="743862" cy="1013792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4644716" y="3917239"/>
            <a:ext cx="619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Server </a:t>
            </a:r>
            <a:br>
              <a:rPr lang="en-US" sz="1200" dirty="0"/>
            </a:br>
            <a:r>
              <a:rPr lang="en-US" sz="1200" dirty="0"/>
              <a:t>CEISA</a:t>
            </a:r>
            <a:endParaRPr lang="id-ID" sz="1200" dirty="0"/>
          </a:p>
        </p:txBody>
      </p:sp>
      <p:cxnSp>
        <p:nvCxnSpPr>
          <p:cNvPr id="40" name="Straight Arrow Connector 39"/>
          <p:cNvCxnSpPr>
            <a:stCxn id="3" idx="3"/>
          </p:cNvCxnSpPr>
          <p:nvPr/>
        </p:nvCxnSpPr>
        <p:spPr>
          <a:xfrm>
            <a:off x="2708032" y="2010052"/>
            <a:ext cx="1827348" cy="1390367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767591" y="2704128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API</a:t>
            </a:r>
            <a:endParaRPr lang="id-ID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232" y="1219200"/>
            <a:ext cx="2209800" cy="158170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224" y="2895600"/>
            <a:ext cx="2209800" cy="158170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224" y="4572000"/>
            <a:ext cx="2209800" cy="158170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46" name="Straight Arrow Connector 45"/>
          <p:cNvCxnSpPr/>
          <p:nvPr/>
        </p:nvCxnSpPr>
        <p:spPr>
          <a:xfrm>
            <a:off x="2743200" y="3581400"/>
            <a:ext cx="18288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45" idx="3"/>
          </p:cNvCxnSpPr>
          <p:nvPr/>
        </p:nvCxnSpPr>
        <p:spPr>
          <a:xfrm flipV="1">
            <a:off x="2704024" y="3732615"/>
            <a:ext cx="1794370" cy="1630237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987962" y="1230926"/>
            <a:ext cx="5629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C00000"/>
                </a:solidFill>
              </a:rPr>
              <a:t>User A</a:t>
            </a:r>
            <a:endParaRPr lang="id-ID" sz="1100" dirty="0">
              <a:solidFill>
                <a:srgbClr val="C0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005448" y="2923485"/>
            <a:ext cx="5581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C00000"/>
                </a:solidFill>
              </a:rPr>
              <a:t>User B</a:t>
            </a:r>
            <a:endParaRPr lang="id-ID" sz="1100" dirty="0">
              <a:solidFill>
                <a:srgbClr val="C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238BD0-EB9A-4FCD-A084-B218EE471605}"/>
              </a:ext>
            </a:extLst>
          </p:cNvPr>
          <p:cNvSpPr txBox="1"/>
          <p:nvPr/>
        </p:nvSpPr>
        <p:spPr>
          <a:xfrm>
            <a:off x="2005448" y="4572000"/>
            <a:ext cx="5581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C00000"/>
                </a:solidFill>
              </a:rPr>
              <a:t>User C</a:t>
            </a:r>
            <a:endParaRPr lang="id-ID" sz="11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737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Flow </a:t>
            </a:r>
            <a:r>
              <a:rPr lang="en-US" sz="2800" dirty="0"/>
              <a:t>Data</a:t>
            </a:r>
            <a:r>
              <a:rPr lang="en-US" sz="3200" dirty="0"/>
              <a:t> e-Seal</a:t>
            </a:r>
            <a:endParaRPr lang="en-US" dirty="0"/>
          </a:p>
        </p:txBody>
      </p:sp>
      <p:pic>
        <p:nvPicPr>
          <p:cNvPr id="32" name="Picture 2" descr="C:\Users\User\Downloads\lock.png">
            <a:extLst>
              <a:ext uri="{FF2B5EF4-FFF2-40B4-BE49-F238E27FC236}">
                <a16:creationId xmlns:a16="http://schemas.microsoft.com/office/drawing/2014/main" id="{E7D96CFB-E779-42FF-A3CA-0F35B5DE78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43" y="2590800"/>
            <a:ext cx="6350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052C688C-ACB1-4680-8BBD-95793E8CFEE0}"/>
              </a:ext>
            </a:extLst>
          </p:cNvPr>
          <p:cNvSpPr txBox="1"/>
          <p:nvPr/>
        </p:nvSpPr>
        <p:spPr>
          <a:xfrm>
            <a:off x="421305" y="3304402"/>
            <a:ext cx="559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E-SEAL</a:t>
            </a:r>
            <a:endParaRPr lang="en-US" sz="12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9703BE8-B4E9-42D6-A8CF-E2237F29C019}"/>
              </a:ext>
            </a:extLst>
          </p:cNvPr>
          <p:cNvGrpSpPr/>
          <p:nvPr/>
        </p:nvGrpSpPr>
        <p:grpSpPr>
          <a:xfrm>
            <a:off x="1403002" y="2505963"/>
            <a:ext cx="958889" cy="838200"/>
            <a:chOff x="1944248" y="2590800"/>
            <a:chExt cx="958889" cy="838200"/>
          </a:xfrm>
        </p:grpSpPr>
        <p:sp>
          <p:nvSpPr>
            <p:cNvPr id="12" name="Flowchart: Decision 11">
              <a:extLst>
                <a:ext uri="{FF2B5EF4-FFF2-40B4-BE49-F238E27FC236}">
                  <a16:creationId xmlns:a16="http://schemas.microsoft.com/office/drawing/2014/main" id="{B85D7907-AEA4-4C17-97BA-EC85F97A12E2}"/>
                </a:ext>
              </a:extLst>
            </p:cNvPr>
            <p:cNvSpPr/>
            <p:nvPr/>
          </p:nvSpPr>
          <p:spPr>
            <a:xfrm>
              <a:off x="1944248" y="2590800"/>
              <a:ext cx="940138" cy="838200"/>
            </a:xfrm>
            <a:prstGeom prst="flowChartDecision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F448B1F-2891-4EF6-8C65-0C0E09D4EE74}"/>
                </a:ext>
              </a:extLst>
            </p:cNvPr>
            <p:cNvSpPr txBox="1"/>
            <p:nvPr/>
          </p:nvSpPr>
          <p:spPr>
            <a:xfrm>
              <a:off x="1958198" y="2856011"/>
              <a:ext cx="9449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T</a:t>
              </a:r>
              <a:r>
                <a:rPr lang="id-ID" sz="1400" b="1" dirty="0">
                  <a:solidFill>
                    <a:schemeClr val="bg1"/>
                  </a:solidFill>
                </a:rPr>
                <a:t>erdaftar</a:t>
              </a:r>
              <a:r>
                <a:rPr lang="en-US" sz="1400" b="1" dirty="0">
                  <a:solidFill>
                    <a:schemeClr val="bg1"/>
                  </a:solidFill>
                </a:rPr>
                <a:t>?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645B245-BDDC-4965-A1A1-1435FDB280B5}"/>
              </a:ext>
            </a:extLst>
          </p:cNvPr>
          <p:cNvGrpSpPr/>
          <p:nvPr/>
        </p:nvGrpSpPr>
        <p:grpSpPr>
          <a:xfrm>
            <a:off x="3005355" y="2512960"/>
            <a:ext cx="1531441" cy="824204"/>
            <a:chOff x="3276100" y="2520976"/>
            <a:chExt cx="1531441" cy="82420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28979A4-46A1-4AC6-A0DB-EB14E2B56726}"/>
                </a:ext>
              </a:extLst>
            </p:cNvPr>
            <p:cNvSpPr/>
            <p:nvPr/>
          </p:nvSpPr>
          <p:spPr>
            <a:xfrm>
              <a:off x="3276100" y="2520976"/>
              <a:ext cx="1531441" cy="82420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154CE5E-66A9-4FBE-B1AC-3B57592A143E}"/>
                </a:ext>
              </a:extLst>
            </p:cNvPr>
            <p:cNvSpPr txBox="1"/>
            <p:nvPr/>
          </p:nvSpPr>
          <p:spPr>
            <a:xfrm>
              <a:off x="3453838" y="2779811"/>
              <a:ext cx="1200457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Start Tracking</a:t>
              </a:r>
            </a:p>
          </p:txBody>
        </p: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8652CEE-C1B2-4672-B384-409929647E7E}"/>
              </a:ext>
            </a:extLst>
          </p:cNvPr>
          <p:cNvCxnSpPr>
            <a:cxnSpLocks/>
            <a:stCxn id="32" idx="3"/>
            <a:endCxn id="12" idx="1"/>
          </p:cNvCxnSpPr>
          <p:nvPr/>
        </p:nvCxnSpPr>
        <p:spPr>
          <a:xfrm flipV="1">
            <a:off x="1023443" y="2925063"/>
            <a:ext cx="379559" cy="8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7358665-C474-40D3-A2F7-BF9D5E11A243}"/>
              </a:ext>
            </a:extLst>
          </p:cNvPr>
          <p:cNvCxnSpPr>
            <a:cxnSpLocks/>
            <a:stCxn id="35" idx="3"/>
            <a:endCxn id="15" idx="1"/>
          </p:cNvCxnSpPr>
          <p:nvPr/>
        </p:nvCxnSpPr>
        <p:spPr>
          <a:xfrm flipV="1">
            <a:off x="2361891" y="2925062"/>
            <a:ext cx="64346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4D0637A-7FDC-4206-B4C8-05BDC0040DD9}"/>
              </a:ext>
            </a:extLst>
          </p:cNvPr>
          <p:cNvGrpSpPr/>
          <p:nvPr/>
        </p:nvGrpSpPr>
        <p:grpSpPr>
          <a:xfrm>
            <a:off x="1109321" y="4045373"/>
            <a:ext cx="1547760" cy="824204"/>
            <a:chOff x="1352945" y="4017951"/>
            <a:chExt cx="1547760" cy="824204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C6D816E7-52B3-4F5B-B6EA-79142076EE83}"/>
                </a:ext>
              </a:extLst>
            </p:cNvPr>
            <p:cNvSpPr/>
            <p:nvPr/>
          </p:nvSpPr>
          <p:spPr>
            <a:xfrm>
              <a:off x="1352945" y="4017951"/>
              <a:ext cx="1531441" cy="82420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BED89CF-349B-4DED-B814-0A1E9700DA07}"/>
                </a:ext>
              </a:extLst>
            </p:cNvPr>
            <p:cNvSpPr txBox="1"/>
            <p:nvPr/>
          </p:nvSpPr>
          <p:spPr>
            <a:xfrm>
              <a:off x="1377586" y="4164841"/>
              <a:ext cx="1523119" cy="52322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err="1">
                  <a:solidFill>
                    <a:schemeClr val="bg1"/>
                  </a:solidFill>
                </a:rPr>
                <a:t>Daftarkan</a:t>
              </a:r>
              <a:r>
                <a:rPr lang="en-US" sz="1400" b="1" dirty="0">
                  <a:solidFill>
                    <a:schemeClr val="bg1"/>
                  </a:solidFill>
                </a:rPr>
                <a:t> device e-seal</a:t>
              </a:r>
            </a:p>
          </p:txBody>
        </p:sp>
      </p:grp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E463D2F-736D-430D-8FCD-1C0203E9EE51}"/>
              </a:ext>
            </a:extLst>
          </p:cNvPr>
          <p:cNvCxnSpPr>
            <a:cxnSpLocks/>
            <a:stCxn id="12" idx="2"/>
            <a:endCxn id="44" idx="0"/>
          </p:cNvCxnSpPr>
          <p:nvPr/>
        </p:nvCxnSpPr>
        <p:spPr>
          <a:xfrm>
            <a:off x="1873071" y="3344163"/>
            <a:ext cx="1971" cy="70121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E4F38CAB-3B62-4E4E-A1D7-491D9A9DE96E}"/>
              </a:ext>
            </a:extLst>
          </p:cNvPr>
          <p:cNvSpPr txBox="1"/>
          <p:nvPr/>
        </p:nvSpPr>
        <p:spPr>
          <a:xfrm>
            <a:off x="2335427" y="2589207"/>
            <a:ext cx="636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Sudah</a:t>
            </a:r>
            <a:endParaRPr lang="en-US" sz="14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3E11019-9C57-41F0-B884-6F7D6FF2C198}"/>
              </a:ext>
            </a:extLst>
          </p:cNvPr>
          <p:cNvSpPr txBox="1"/>
          <p:nvPr/>
        </p:nvSpPr>
        <p:spPr>
          <a:xfrm>
            <a:off x="1883201" y="3540879"/>
            <a:ext cx="651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Belum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1E25FBB-2859-43AB-A43E-1DEB2003361E}"/>
              </a:ext>
            </a:extLst>
          </p:cNvPr>
          <p:cNvGrpSpPr/>
          <p:nvPr/>
        </p:nvGrpSpPr>
        <p:grpSpPr>
          <a:xfrm>
            <a:off x="5098621" y="2521598"/>
            <a:ext cx="1531441" cy="824204"/>
            <a:chOff x="3276100" y="2520976"/>
            <a:chExt cx="1531441" cy="824204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196F3C07-D981-43FE-90CC-682A6D1B2D2B}"/>
                </a:ext>
              </a:extLst>
            </p:cNvPr>
            <p:cNvSpPr/>
            <p:nvPr/>
          </p:nvSpPr>
          <p:spPr>
            <a:xfrm>
              <a:off x="3276100" y="2520976"/>
              <a:ext cx="1531441" cy="82420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42602E1-82E3-4936-B3B8-8F5ACBFD92BE}"/>
                </a:ext>
              </a:extLst>
            </p:cNvPr>
            <p:cNvSpPr txBox="1"/>
            <p:nvPr/>
          </p:nvSpPr>
          <p:spPr>
            <a:xfrm>
              <a:off x="3349483" y="2779189"/>
              <a:ext cx="142038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400" b="1" dirty="0" err="1">
                  <a:solidFill>
                    <a:schemeClr val="bg1"/>
                  </a:solidFill>
                </a:rPr>
                <a:t>Kirim</a:t>
              </a:r>
              <a:r>
                <a:rPr lang="en-US" sz="1400" b="1" dirty="0">
                  <a:solidFill>
                    <a:schemeClr val="bg1"/>
                  </a:solidFill>
                </a:rPr>
                <a:t> data </a:t>
              </a:r>
              <a:r>
                <a:rPr lang="en-US" sz="1400" b="1" dirty="0" err="1">
                  <a:solidFill>
                    <a:schemeClr val="bg1"/>
                  </a:solidFill>
                </a:rPr>
                <a:t>posisi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6E360398-660D-4F9F-ABA3-C9E2D4A8F08E}"/>
              </a:ext>
            </a:extLst>
          </p:cNvPr>
          <p:cNvCxnSpPr>
            <a:cxnSpLocks/>
            <a:stCxn id="15" idx="3"/>
            <a:endCxn id="61" idx="1"/>
          </p:cNvCxnSpPr>
          <p:nvPr/>
        </p:nvCxnSpPr>
        <p:spPr>
          <a:xfrm>
            <a:off x="4536796" y="2925062"/>
            <a:ext cx="561825" cy="8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3" descr="C:\Users\User\Downloads\shipping-and-delivery.png">
            <a:extLst>
              <a:ext uri="{FF2B5EF4-FFF2-40B4-BE49-F238E27FC236}">
                <a16:creationId xmlns:a16="http://schemas.microsoft.com/office/drawing/2014/main" id="{58DC6F37-066F-49B1-915B-FA9A11C50F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723" y="1716228"/>
            <a:ext cx="731236" cy="789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7" name="Group 66">
            <a:extLst>
              <a:ext uri="{FF2B5EF4-FFF2-40B4-BE49-F238E27FC236}">
                <a16:creationId xmlns:a16="http://schemas.microsoft.com/office/drawing/2014/main" id="{D31DF8D0-28F7-454C-8C19-4E5DFC76C6E1}"/>
              </a:ext>
            </a:extLst>
          </p:cNvPr>
          <p:cNvGrpSpPr/>
          <p:nvPr/>
        </p:nvGrpSpPr>
        <p:grpSpPr>
          <a:xfrm>
            <a:off x="7191254" y="2514600"/>
            <a:ext cx="1531441" cy="824204"/>
            <a:chOff x="3276100" y="2520976"/>
            <a:chExt cx="1531441" cy="824204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5D56EFDC-7321-44E7-AE1E-D3060277E392}"/>
                </a:ext>
              </a:extLst>
            </p:cNvPr>
            <p:cNvSpPr/>
            <p:nvPr/>
          </p:nvSpPr>
          <p:spPr>
            <a:xfrm>
              <a:off x="3276100" y="2520976"/>
              <a:ext cx="1531441" cy="82420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08E2B73B-2304-4639-9521-11D9370A3103}"/>
                </a:ext>
              </a:extLst>
            </p:cNvPr>
            <p:cNvSpPr txBox="1"/>
            <p:nvPr/>
          </p:nvSpPr>
          <p:spPr>
            <a:xfrm>
              <a:off x="3276101" y="2779189"/>
              <a:ext cx="1531440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Stop Tracking</a:t>
              </a:r>
            </a:p>
          </p:txBody>
        </p:sp>
      </p:grp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21DFAFA2-1A35-4456-8675-03EA09FD298F}"/>
              </a:ext>
            </a:extLst>
          </p:cNvPr>
          <p:cNvCxnSpPr>
            <a:cxnSpLocks/>
            <a:stCxn id="61" idx="3"/>
            <a:endCxn id="68" idx="1"/>
          </p:cNvCxnSpPr>
          <p:nvPr/>
        </p:nvCxnSpPr>
        <p:spPr>
          <a:xfrm flipV="1">
            <a:off x="6630062" y="2926702"/>
            <a:ext cx="561192" cy="6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Curved 63">
            <a:extLst>
              <a:ext uri="{FF2B5EF4-FFF2-40B4-BE49-F238E27FC236}">
                <a16:creationId xmlns:a16="http://schemas.microsoft.com/office/drawing/2014/main" id="{DA9F451C-927D-40A7-AF0B-D49555E99AE7}"/>
              </a:ext>
            </a:extLst>
          </p:cNvPr>
          <p:cNvCxnSpPr>
            <a:stCxn id="61" idx="3"/>
            <a:endCxn id="61" idx="2"/>
          </p:cNvCxnSpPr>
          <p:nvPr/>
        </p:nvCxnSpPr>
        <p:spPr>
          <a:xfrm flipH="1">
            <a:off x="5864342" y="2933700"/>
            <a:ext cx="765720" cy="412102"/>
          </a:xfrm>
          <a:prstGeom prst="curvedConnector4">
            <a:avLst>
              <a:gd name="adj1" fmla="val -40821"/>
              <a:gd name="adj2" fmla="val 23471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739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2920" y="-99392"/>
            <a:ext cx="8229600" cy="11430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E-SEAL</a:t>
            </a:r>
          </a:p>
        </p:txBody>
      </p:sp>
      <p:graphicFrame>
        <p:nvGraphicFramePr>
          <p:cNvPr id="45" name="Diagram 44">
            <a:extLst>
              <a:ext uri="{FF2B5EF4-FFF2-40B4-BE49-F238E27FC236}">
                <a16:creationId xmlns:a16="http://schemas.microsoft.com/office/drawing/2014/main" id="{4D962D13-0293-B8F4-AF23-3D1EF26C8C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3145739"/>
              </p:ext>
            </p:extLst>
          </p:nvPr>
        </p:nvGraphicFramePr>
        <p:xfrm>
          <a:off x="4038600" y="1396998"/>
          <a:ext cx="5137720" cy="2794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6" name="TextBox 45">
            <a:extLst>
              <a:ext uri="{FF2B5EF4-FFF2-40B4-BE49-F238E27FC236}">
                <a16:creationId xmlns:a16="http://schemas.microsoft.com/office/drawing/2014/main" id="{97E6EB74-F4D8-5301-E90B-0F42EFE1C4C4}"/>
              </a:ext>
            </a:extLst>
          </p:cNvPr>
          <p:cNvSpPr txBox="1"/>
          <p:nvPr/>
        </p:nvSpPr>
        <p:spPr>
          <a:xfrm>
            <a:off x="5408801" y="1024735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/>
              <a:t>Penyedia</a:t>
            </a:r>
            <a:r>
              <a:rPr lang="en-US" b="1" i="1" dirty="0"/>
              <a:t> e-seal</a:t>
            </a:r>
            <a:endParaRPr lang="en-ID" b="1" i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7B2FD75-12C6-179E-6744-C148FABBF005}"/>
              </a:ext>
            </a:extLst>
          </p:cNvPr>
          <p:cNvSpPr txBox="1"/>
          <p:nvPr/>
        </p:nvSpPr>
        <p:spPr>
          <a:xfrm>
            <a:off x="1752600" y="992331"/>
            <a:ext cx="1641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Fitur</a:t>
            </a:r>
            <a:endParaRPr lang="en-ID" b="1" i="1" dirty="0"/>
          </a:p>
        </p:txBody>
      </p:sp>
      <p:graphicFrame>
        <p:nvGraphicFramePr>
          <p:cNvPr id="51" name="Diagram 50">
            <a:extLst>
              <a:ext uri="{FF2B5EF4-FFF2-40B4-BE49-F238E27FC236}">
                <a16:creationId xmlns:a16="http://schemas.microsoft.com/office/drawing/2014/main" id="{0F4EC5D2-49EE-189E-26D8-16CB3F823250}"/>
              </a:ext>
            </a:extLst>
          </p:cNvPr>
          <p:cNvGraphicFramePr/>
          <p:nvPr/>
        </p:nvGraphicFramePr>
        <p:xfrm>
          <a:off x="403368" y="1410677"/>
          <a:ext cx="3482833" cy="1713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2" name="TextBox 51">
            <a:extLst>
              <a:ext uri="{FF2B5EF4-FFF2-40B4-BE49-F238E27FC236}">
                <a16:creationId xmlns:a16="http://schemas.microsoft.com/office/drawing/2014/main" id="{A664DCCA-2CC0-7F27-F8E5-AA1FAC1D7B7C}"/>
              </a:ext>
            </a:extLst>
          </p:cNvPr>
          <p:cNvSpPr txBox="1"/>
          <p:nvPr/>
        </p:nvSpPr>
        <p:spPr>
          <a:xfrm>
            <a:off x="733838" y="4375429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Piloting</a:t>
            </a:r>
            <a:endParaRPr lang="en-ID" b="1" i="1" dirty="0"/>
          </a:p>
        </p:txBody>
      </p:sp>
      <p:sp>
        <p:nvSpPr>
          <p:cNvPr id="53" name="Content Placeholder 2">
            <a:extLst>
              <a:ext uri="{FF2B5EF4-FFF2-40B4-BE49-F238E27FC236}">
                <a16:creationId xmlns:a16="http://schemas.microsoft.com/office/drawing/2014/main" id="{A69CF527-6F2F-12F1-1D16-0D05232E407D}"/>
              </a:ext>
            </a:extLst>
          </p:cNvPr>
          <p:cNvSpPr txBox="1">
            <a:spLocks/>
          </p:cNvSpPr>
          <p:nvPr/>
        </p:nvSpPr>
        <p:spPr bwMode="auto">
          <a:xfrm>
            <a:off x="733839" y="4726377"/>
            <a:ext cx="3861607" cy="720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Tx/>
              <a:buChar char="-"/>
            </a:pPr>
            <a:r>
              <a:rPr lang="en-US" sz="1400" dirty="0"/>
              <a:t>PLP KPU Soekarno Hatta </a:t>
            </a:r>
          </a:p>
          <a:p>
            <a:pPr algn="just">
              <a:buFontTx/>
              <a:buChar char="-"/>
            </a:pPr>
            <a:r>
              <a:rPr lang="en-US" sz="1400" dirty="0"/>
              <a:t>PLB </a:t>
            </a:r>
            <a:r>
              <a:rPr lang="en-US" sz="1400" dirty="0" err="1"/>
              <a:t>Cikarang</a:t>
            </a:r>
            <a:endParaRPr lang="id-ID" sz="1400" dirty="0"/>
          </a:p>
          <a:p>
            <a:pPr algn="just">
              <a:buFontTx/>
              <a:buChar char="-"/>
            </a:pPr>
            <a:endParaRPr lang="id-ID" sz="1400" dirty="0"/>
          </a:p>
        </p:txBody>
      </p:sp>
    </p:spTree>
    <p:extLst>
      <p:ext uri="{BB962C8B-B14F-4D97-AF65-F5344CB8AC3E}">
        <p14:creationId xmlns:p14="http://schemas.microsoft.com/office/powerpoint/2010/main" val="2261502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Fitur</a:t>
            </a:r>
          </a:p>
        </p:txBody>
      </p:sp>
      <p:sp>
        <p:nvSpPr>
          <p:cNvPr id="9" name="Google Shape;192;p16">
            <a:extLst>
              <a:ext uri="{FF2B5EF4-FFF2-40B4-BE49-F238E27FC236}">
                <a16:creationId xmlns:a16="http://schemas.microsoft.com/office/drawing/2014/main" id="{A5B5964B-3A3E-475E-BB08-512A02D8D532}"/>
              </a:ext>
            </a:extLst>
          </p:cNvPr>
          <p:cNvSpPr/>
          <p:nvPr/>
        </p:nvSpPr>
        <p:spPr>
          <a:xfrm>
            <a:off x="4556720" y="3947580"/>
            <a:ext cx="0" cy="28"/>
          </a:xfrm>
          <a:custGeom>
            <a:avLst/>
            <a:gdLst/>
            <a:ahLst/>
            <a:cxnLst/>
            <a:rect l="l" t="t" r="r" b="b"/>
            <a:pathLst>
              <a:path h="1" extrusionOk="0">
                <a:moveTo>
                  <a:pt x="0" y="1"/>
                </a:move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93;p16">
            <a:extLst>
              <a:ext uri="{FF2B5EF4-FFF2-40B4-BE49-F238E27FC236}">
                <a16:creationId xmlns:a16="http://schemas.microsoft.com/office/drawing/2014/main" id="{57300268-38D5-4E57-B789-24DB73E59129}"/>
              </a:ext>
            </a:extLst>
          </p:cNvPr>
          <p:cNvSpPr/>
          <p:nvPr/>
        </p:nvSpPr>
        <p:spPr>
          <a:xfrm>
            <a:off x="4319977" y="5597876"/>
            <a:ext cx="25" cy="25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close/>
              </a:path>
            </a:pathLst>
          </a:custGeom>
          <a:noFill/>
          <a:ln w="24700" cap="flat" cmpd="sng">
            <a:solidFill>
              <a:srgbClr val="F2F2F2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94;p16">
            <a:extLst>
              <a:ext uri="{FF2B5EF4-FFF2-40B4-BE49-F238E27FC236}">
                <a16:creationId xmlns:a16="http://schemas.microsoft.com/office/drawing/2014/main" id="{C2CE3AF2-C6B8-4708-8C31-E0A8F368309A}"/>
              </a:ext>
            </a:extLst>
          </p:cNvPr>
          <p:cNvSpPr/>
          <p:nvPr/>
        </p:nvSpPr>
        <p:spPr>
          <a:xfrm>
            <a:off x="4152092" y="5188982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1" y="1"/>
                </a:move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95;p16">
            <a:extLst>
              <a:ext uri="{FF2B5EF4-FFF2-40B4-BE49-F238E27FC236}">
                <a16:creationId xmlns:a16="http://schemas.microsoft.com/office/drawing/2014/main" id="{30C50DC6-B736-4D0D-9FE2-5EE3537CF88D}"/>
              </a:ext>
            </a:extLst>
          </p:cNvPr>
          <p:cNvSpPr/>
          <p:nvPr/>
        </p:nvSpPr>
        <p:spPr>
          <a:xfrm>
            <a:off x="4147742" y="3589222"/>
            <a:ext cx="0" cy="28"/>
          </a:xfrm>
          <a:custGeom>
            <a:avLst/>
            <a:gdLst/>
            <a:ahLst/>
            <a:cxnLst/>
            <a:rect l="l" t="t" r="r" b="b"/>
            <a:pathLst>
              <a:path h="1" extrusionOk="0">
                <a:moveTo>
                  <a:pt x="0" y="1"/>
                </a:move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96;p16">
            <a:extLst>
              <a:ext uri="{FF2B5EF4-FFF2-40B4-BE49-F238E27FC236}">
                <a16:creationId xmlns:a16="http://schemas.microsoft.com/office/drawing/2014/main" id="{9F75D72E-01AE-4055-A5C3-4D150D1C818C}"/>
              </a:ext>
            </a:extLst>
          </p:cNvPr>
          <p:cNvSpPr/>
          <p:nvPr/>
        </p:nvSpPr>
        <p:spPr>
          <a:xfrm>
            <a:off x="5122759" y="4565259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Google Shape;197;p16">
            <a:extLst>
              <a:ext uri="{FF2B5EF4-FFF2-40B4-BE49-F238E27FC236}">
                <a16:creationId xmlns:a16="http://schemas.microsoft.com/office/drawing/2014/main" id="{FD38E56F-D3AA-4A9C-A44C-461734BAEC71}"/>
              </a:ext>
            </a:extLst>
          </p:cNvPr>
          <p:cNvGrpSpPr/>
          <p:nvPr/>
        </p:nvGrpSpPr>
        <p:grpSpPr>
          <a:xfrm>
            <a:off x="3854101" y="2818776"/>
            <a:ext cx="544555" cy="3505769"/>
            <a:chOff x="3890774" y="1637625"/>
            <a:chExt cx="544555" cy="3505769"/>
          </a:xfrm>
        </p:grpSpPr>
        <p:sp>
          <p:nvSpPr>
            <p:cNvPr id="38" name="Google Shape;198;p16">
              <a:extLst>
                <a:ext uri="{FF2B5EF4-FFF2-40B4-BE49-F238E27FC236}">
                  <a16:creationId xmlns:a16="http://schemas.microsoft.com/office/drawing/2014/main" id="{C3441EC2-C838-45D5-8E8C-A0C398AD3EF5}"/>
                </a:ext>
              </a:extLst>
            </p:cNvPr>
            <p:cNvSpPr/>
            <p:nvPr/>
          </p:nvSpPr>
          <p:spPr>
            <a:xfrm>
              <a:off x="3890774" y="1637625"/>
              <a:ext cx="544555" cy="3505769"/>
            </a:xfrm>
            <a:custGeom>
              <a:avLst/>
              <a:gdLst/>
              <a:ahLst/>
              <a:cxnLst/>
              <a:rect l="l" t="t" r="r" b="b"/>
              <a:pathLst>
                <a:path w="19278" h="124109" extrusionOk="0">
                  <a:moveTo>
                    <a:pt x="9639" y="1"/>
                  </a:moveTo>
                  <a:cubicBezTo>
                    <a:pt x="9383" y="1"/>
                    <a:pt x="9127" y="123"/>
                    <a:pt x="8931" y="367"/>
                  </a:cubicBezTo>
                  <a:lnTo>
                    <a:pt x="394" y="11273"/>
                  </a:lnTo>
                  <a:cubicBezTo>
                    <a:pt x="1" y="11773"/>
                    <a:pt x="179" y="12190"/>
                    <a:pt x="787" y="12190"/>
                  </a:cubicBezTo>
                  <a:lnTo>
                    <a:pt x="3430" y="12190"/>
                  </a:lnTo>
                  <a:lnTo>
                    <a:pt x="3430" y="124108"/>
                  </a:lnTo>
                  <a:lnTo>
                    <a:pt x="15777" y="124108"/>
                  </a:lnTo>
                  <a:lnTo>
                    <a:pt x="15777" y="12190"/>
                  </a:lnTo>
                  <a:lnTo>
                    <a:pt x="18491" y="12190"/>
                  </a:lnTo>
                  <a:cubicBezTo>
                    <a:pt x="19098" y="12190"/>
                    <a:pt x="19277" y="11773"/>
                    <a:pt x="18884" y="11273"/>
                  </a:cubicBezTo>
                  <a:lnTo>
                    <a:pt x="10347" y="367"/>
                  </a:lnTo>
                  <a:cubicBezTo>
                    <a:pt x="10151" y="123"/>
                    <a:pt x="9895" y="1"/>
                    <a:pt x="963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99;p16">
              <a:extLst>
                <a:ext uri="{FF2B5EF4-FFF2-40B4-BE49-F238E27FC236}">
                  <a16:creationId xmlns:a16="http://schemas.microsoft.com/office/drawing/2014/main" id="{950E755E-931F-422E-B0DE-A43ADFE59684}"/>
                </a:ext>
              </a:extLst>
            </p:cNvPr>
            <p:cNvSpPr/>
            <p:nvPr/>
          </p:nvSpPr>
          <p:spPr>
            <a:xfrm>
              <a:off x="4151788" y="2196180"/>
              <a:ext cx="22542" cy="2611566"/>
            </a:xfrm>
            <a:custGeom>
              <a:avLst/>
              <a:gdLst/>
              <a:ahLst/>
              <a:cxnLst/>
              <a:rect l="l" t="t" r="r" b="b"/>
              <a:pathLst>
                <a:path w="798" h="92453" extrusionOk="0">
                  <a:moveTo>
                    <a:pt x="393" y="1"/>
                  </a:moveTo>
                  <a:cubicBezTo>
                    <a:pt x="179" y="1"/>
                    <a:pt x="0" y="179"/>
                    <a:pt x="0" y="394"/>
                  </a:cubicBezTo>
                  <a:lnTo>
                    <a:pt x="0" y="5787"/>
                  </a:lnTo>
                  <a:cubicBezTo>
                    <a:pt x="0" y="6013"/>
                    <a:pt x="179" y="6192"/>
                    <a:pt x="393" y="6192"/>
                  </a:cubicBezTo>
                  <a:cubicBezTo>
                    <a:pt x="619" y="6192"/>
                    <a:pt x="798" y="6013"/>
                    <a:pt x="798" y="5787"/>
                  </a:cubicBezTo>
                  <a:lnTo>
                    <a:pt x="798" y="394"/>
                  </a:lnTo>
                  <a:cubicBezTo>
                    <a:pt x="798" y="179"/>
                    <a:pt x="619" y="1"/>
                    <a:pt x="393" y="1"/>
                  </a:cubicBezTo>
                  <a:close/>
                  <a:moveTo>
                    <a:pt x="393" y="14384"/>
                  </a:moveTo>
                  <a:cubicBezTo>
                    <a:pt x="179" y="14384"/>
                    <a:pt x="0" y="14562"/>
                    <a:pt x="0" y="14776"/>
                  </a:cubicBezTo>
                  <a:lnTo>
                    <a:pt x="0" y="20170"/>
                  </a:lnTo>
                  <a:cubicBezTo>
                    <a:pt x="0" y="20384"/>
                    <a:pt x="179" y="20563"/>
                    <a:pt x="393" y="20563"/>
                  </a:cubicBezTo>
                  <a:cubicBezTo>
                    <a:pt x="619" y="20563"/>
                    <a:pt x="798" y="20384"/>
                    <a:pt x="798" y="20170"/>
                  </a:cubicBezTo>
                  <a:lnTo>
                    <a:pt x="798" y="14776"/>
                  </a:lnTo>
                  <a:cubicBezTo>
                    <a:pt x="798" y="14562"/>
                    <a:pt x="619" y="14384"/>
                    <a:pt x="393" y="14384"/>
                  </a:cubicBezTo>
                  <a:close/>
                  <a:moveTo>
                    <a:pt x="393" y="28754"/>
                  </a:moveTo>
                  <a:cubicBezTo>
                    <a:pt x="179" y="28754"/>
                    <a:pt x="0" y="28933"/>
                    <a:pt x="0" y="29159"/>
                  </a:cubicBezTo>
                  <a:lnTo>
                    <a:pt x="0" y="34541"/>
                  </a:lnTo>
                  <a:cubicBezTo>
                    <a:pt x="0" y="34767"/>
                    <a:pt x="179" y="34946"/>
                    <a:pt x="393" y="34946"/>
                  </a:cubicBezTo>
                  <a:cubicBezTo>
                    <a:pt x="619" y="34946"/>
                    <a:pt x="798" y="34767"/>
                    <a:pt x="798" y="34541"/>
                  </a:cubicBezTo>
                  <a:lnTo>
                    <a:pt x="798" y="29159"/>
                  </a:lnTo>
                  <a:cubicBezTo>
                    <a:pt x="798" y="28933"/>
                    <a:pt x="619" y="28754"/>
                    <a:pt x="393" y="28754"/>
                  </a:cubicBezTo>
                  <a:close/>
                  <a:moveTo>
                    <a:pt x="393" y="43137"/>
                  </a:moveTo>
                  <a:cubicBezTo>
                    <a:pt x="179" y="43137"/>
                    <a:pt x="0" y="43316"/>
                    <a:pt x="0" y="43530"/>
                  </a:cubicBezTo>
                  <a:lnTo>
                    <a:pt x="0" y="48923"/>
                  </a:lnTo>
                  <a:cubicBezTo>
                    <a:pt x="0" y="49138"/>
                    <a:pt x="179" y="49316"/>
                    <a:pt x="393" y="49316"/>
                  </a:cubicBezTo>
                  <a:cubicBezTo>
                    <a:pt x="619" y="49316"/>
                    <a:pt x="798" y="49138"/>
                    <a:pt x="798" y="48923"/>
                  </a:cubicBezTo>
                  <a:lnTo>
                    <a:pt x="798" y="43530"/>
                  </a:lnTo>
                  <a:cubicBezTo>
                    <a:pt x="798" y="43316"/>
                    <a:pt x="619" y="43137"/>
                    <a:pt x="393" y="43137"/>
                  </a:cubicBezTo>
                  <a:close/>
                  <a:moveTo>
                    <a:pt x="393" y="57508"/>
                  </a:moveTo>
                  <a:cubicBezTo>
                    <a:pt x="179" y="57508"/>
                    <a:pt x="0" y="57686"/>
                    <a:pt x="0" y="57913"/>
                  </a:cubicBezTo>
                  <a:lnTo>
                    <a:pt x="0" y="63306"/>
                  </a:lnTo>
                  <a:cubicBezTo>
                    <a:pt x="0" y="63521"/>
                    <a:pt x="179" y="63699"/>
                    <a:pt x="393" y="63699"/>
                  </a:cubicBezTo>
                  <a:cubicBezTo>
                    <a:pt x="619" y="63699"/>
                    <a:pt x="798" y="63521"/>
                    <a:pt x="798" y="63306"/>
                  </a:cubicBezTo>
                  <a:lnTo>
                    <a:pt x="798" y="57913"/>
                  </a:lnTo>
                  <a:cubicBezTo>
                    <a:pt x="798" y="57686"/>
                    <a:pt x="619" y="57508"/>
                    <a:pt x="393" y="57508"/>
                  </a:cubicBezTo>
                  <a:close/>
                  <a:moveTo>
                    <a:pt x="393" y="71891"/>
                  </a:moveTo>
                  <a:cubicBezTo>
                    <a:pt x="179" y="71891"/>
                    <a:pt x="0" y="72069"/>
                    <a:pt x="0" y="72283"/>
                  </a:cubicBezTo>
                  <a:lnTo>
                    <a:pt x="0" y="77677"/>
                  </a:lnTo>
                  <a:cubicBezTo>
                    <a:pt x="0" y="77903"/>
                    <a:pt x="179" y="78070"/>
                    <a:pt x="393" y="78070"/>
                  </a:cubicBezTo>
                  <a:cubicBezTo>
                    <a:pt x="619" y="78070"/>
                    <a:pt x="798" y="77903"/>
                    <a:pt x="798" y="77677"/>
                  </a:cubicBezTo>
                  <a:lnTo>
                    <a:pt x="798" y="72283"/>
                  </a:lnTo>
                  <a:cubicBezTo>
                    <a:pt x="798" y="72069"/>
                    <a:pt x="619" y="71891"/>
                    <a:pt x="393" y="71891"/>
                  </a:cubicBezTo>
                  <a:close/>
                  <a:moveTo>
                    <a:pt x="393" y="86273"/>
                  </a:moveTo>
                  <a:cubicBezTo>
                    <a:pt x="179" y="86273"/>
                    <a:pt x="0" y="86452"/>
                    <a:pt x="0" y="86666"/>
                  </a:cubicBezTo>
                  <a:lnTo>
                    <a:pt x="0" y="92060"/>
                  </a:lnTo>
                  <a:cubicBezTo>
                    <a:pt x="0" y="92274"/>
                    <a:pt x="179" y="92453"/>
                    <a:pt x="393" y="92453"/>
                  </a:cubicBezTo>
                  <a:cubicBezTo>
                    <a:pt x="619" y="92453"/>
                    <a:pt x="798" y="92274"/>
                    <a:pt x="798" y="92060"/>
                  </a:cubicBezTo>
                  <a:lnTo>
                    <a:pt x="798" y="86666"/>
                  </a:lnTo>
                  <a:cubicBezTo>
                    <a:pt x="798" y="86452"/>
                    <a:pt x="619" y="86273"/>
                    <a:pt x="393" y="862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" name="Google Shape;200;p16">
            <a:extLst>
              <a:ext uri="{FF2B5EF4-FFF2-40B4-BE49-F238E27FC236}">
                <a16:creationId xmlns:a16="http://schemas.microsoft.com/office/drawing/2014/main" id="{E5B56F8F-1673-4D81-ABD2-4ECF719882A5}"/>
              </a:ext>
            </a:extLst>
          </p:cNvPr>
          <p:cNvGrpSpPr/>
          <p:nvPr/>
        </p:nvGrpSpPr>
        <p:grpSpPr>
          <a:xfrm>
            <a:off x="3350350" y="3472047"/>
            <a:ext cx="1773378" cy="2852517"/>
            <a:chOff x="3387023" y="2290896"/>
            <a:chExt cx="1773378" cy="2852517"/>
          </a:xfrm>
        </p:grpSpPr>
        <p:sp>
          <p:nvSpPr>
            <p:cNvPr id="36" name="Google Shape;201;p16">
              <a:extLst>
                <a:ext uri="{FF2B5EF4-FFF2-40B4-BE49-F238E27FC236}">
                  <a16:creationId xmlns:a16="http://schemas.microsoft.com/office/drawing/2014/main" id="{251D55E9-2E70-4D57-BD37-5E31B24790C3}"/>
                </a:ext>
              </a:extLst>
            </p:cNvPr>
            <p:cNvSpPr/>
            <p:nvPr/>
          </p:nvSpPr>
          <p:spPr>
            <a:xfrm>
              <a:off x="3387023" y="2290896"/>
              <a:ext cx="1773378" cy="2852517"/>
            </a:xfrm>
            <a:custGeom>
              <a:avLst/>
              <a:gdLst/>
              <a:ahLst/>
              <a:cxnLst/>
              <a:rect l="l" t="t" r="r" b="b"/>
              <a:pathLst>
                <a:path w="62780" h="100983" extrusionOk="0">
                  <a:moveTo>
                    <a:pt x="1010" y="0"/>
                  </a:moveTo>
                  <a:cubicBezTo>
                    <a:pt x="422" y="0"/>
                    <a:pt x="1" y="458"/>
                    <a:pt x="46" y="1065"/>
                  </a:cubicBezTo>
                  <a:lnTo>
                    <a:pt x="1332" y="15186"/>
                  </a:lnTo>
                  <a:cubicBezTo>
                    <a:pt x="1368" y="15585"/>
                    <a:pt x="1541" y="15794"/>
                    <a:pt x="1774" y="15794"/>
                  </a:cubicBezTo>
                  <a:cubicBezTo>
                    <a:pt x="1922" y="15794"/>
                    <a:pt x="2096" y="15708"/>
                    <a:pt x="2272" y="15531"/>
                  </a:cubicBezTo>
                  <a:lnTo>
                    <a:pt x="4689" y="13126"/>
                  </a:lnTo>
                  <a:cubicBezTo>
                    <a:pt x="10857" y="18889"/>
                    <a:pt x="19179" y="22413"/>
                    <a:pt x="28252" y="22425"/>
                  </a:cubicBezTo>
                  <a:cubicBezTo>
                    <a:pt x="40456" y="22425"/>
                    <a:pt x="50433" y="32366"/>
                    <a:pt x="50433" y="44642"/>
                  </a:cubicBezTo>
                  <a:lnTo>
                    <a:pt x="50433" y="100982"/>
                  </a:lnTo>
                  <a:lnTo>
                    <a:pt x="62780" y="100982"/>
                  </a:lnTo>
                  <a:lnTo>
                    <a:pt x="62780" y="44582"/>
                  </a:lnTo>
                  <a:lnTo>
                    <a:pt x="62744" y="44582"/>
                  </a:lnTo>
                  <a:cubicBezTo>
                    <a:pt x="62744" y="25532"/>
                    <a:pt x="47302" y="10114"/>
                    <a:pt x="28252" y="10090"/>
                  </a:cubicBezTo>
                  <a:cubicBezTo>
                    <a:pt x="22596" y="10090"/>
                    <a:pt x="17334" y="7947"/>
                    <a:pt x="13405" y="4411"/>
                  </a:cubicBezTo>
                  <a:lnTo>
                    <a:pt x="15584" y="2220"/>
                  </a:lnTo>
                  <a:cubicBezTo>
                    <a:pt x="16048" y="1767"/>
                    <a:pt x="15893" y="1339"/>
                    <a:pt x="15250" y="1279"/>
                  </a:cubicBezTo>
                  <a:lnTo>
                    <a:pt x="1117" y="5"/>
                  </a:lnTo>
                  <a:cubicBezTo>
                    <a:pt x="1081" y="2"/>
                    <a:pt x="1045" y="0"/>
                    <a:pt x="101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02;p16">
              <a:extLst>
                <a:ext uri="{FF2B5EF4-FFF2-40B4-BE49-F238E27FC236}">
                  <a16:creationId xmlns:a16="http://schemas.microsoft.com/office/drawing/2014/main" id="{7F8F6EC3-9F14-4D08-BFF8-D1AD0E5A7BFE}"/>
                </a:ext>
              </a:extLst>
            </p:cNvPr>
            <p:cNvSpPr/>
            <p:nvPr/>
          </p:nvSpPr>
          <p:spPr>
            <a:xfrm>
              <a:off x="3598857" y="2484285"/>
              <a:ext cx="1405172" cy="2470103"/>
            </a:xfrm>
            <a:custGeom>
              <a:avLst/>
              <a:gdLst/>
              <a:ahLst/>
              <a:cxnLst/>
              <a:rect l="l" t="t" r="r" b="b"/>
              <a:pathLst>
                <a:path w="49745" h="87445" extrusionOk="0">
                  <a:moveTo>
                    <a:pt x="441" y="1"/>
                  </a:moveTo>
                  <a:cubicBezTo>
                    <a:pt x="334" y="1"/>
                    <a:pt x="225" y="42"/>
                    <a:pt x="143" y="124"/>
                  </a:cubicBezTo>
                  <a:cubicBezTo>
                    <a:pt x="0" y="291"/>
                    <a:pt x="12" y="541"/>
                    <a:pt x="179" y="684"/>
                  </a:cubicBezTo>
                  <a:cubicBezTo>
                    <a:pt x="1679" y="2029"/>
                    <a:pt x="3274" y="3256"/>
                    <a:pt x="4918" y="4363"/>
                  </a:cubicBezTo>
                  <a:cubicBezTo>
                    <a:pt x="4989" y="4411"/>
                    <a:pt x="5060" y="4423"/>
                    <a:pt x="5132" y="4423"/>
                  </a:cubicBezTo>
                  <a:cubicBezTo>
                    <a:pt x="5263" y="4423"/>
                    <a:pt x="5394" y="4363"/>
                    <a:pt x="5465" y="4256"/>
                  </a:cubicBezTo>
                  <a:cubicBezTo>
                    <a:pt x="5584" y="4065"/>
                    <a:pt x="5537" y="3827"/>
                    <a:pt x="5358" y="3696"/>
                  </a:cubicBezTo>
                  <a:cubicBezTo>
                    <a:pt x="3739" y="2625"/>
                    <a:pt x="2179" y="1410"/>
                    <a:pt x="703" y="101"/>
                  </a:cubicBezTo>
                  <a:cubicBezTo>
                    <a:pt x="630" y="34"/>
                    <a:pt x="536" y="1"/>
                    <a:pt x="441" y="1"/>
                  </a:cubicBezTo>
                  <a:close/>
                  <a:moveTo>
                    <a:pt x="13955" y="8103"/>
                  </a:moveTo>
                  <a:cubicBezTo>
                    <a:pt x="13790" y="8103"/>
                    <a:pt x="13630" y="8204"/>
                    <a:pt x="13573" y="8364"/>
                  </a:cubicBezTo>
                  <a:cubicBezTo>
                    <a:pt x="13502" y="8566"/>
                    <a:pt x="13609" y="8804"/>
                    <a:pt x="13811" y="8876"/>
                  </a:cubicBezTo>
                  <a:cubicBezTo>
                    <a:pt x="15693" y="9554"/>
                    <a:pt x="17645" y="10090"/>
                    <a:pt x="19586" y="10483"/>
                  </a:cubicBezTo>
                  <a:lnTo>
                    <a:pt x="19669" y="10483"/>
                  </a:lnTo>
                  <a:cubicBezTo>
                    <a:pt x="19848" y="10483"/>
                    <a:pt x="20015" y="10352"/>
                    <a:pt x="20050" y="10173"/>
                  </a:cubicBezTo>
                  <a:cubicBezTo>
                    <a:pt x="20098" y="9959"/>
                    <a:pt x="19955" y="9745"/>
                    <a:pt x="19741" y="9697"/>
                  </a:cubicBezTo>
                  <a:cubicBezTo>
                    <a:pt x="17836" y="9328"/>
                    <a:pt x="15931" y="8792"/>
                    <a:pt x="14085" y="8125"/>
                  </a:cubicBezTo>
                  <a:cubicBezTo>
                    <a:pt x="14043" y="8110"/>
                    <a:pt x="13999" y="8103"/>
                    <a:pt x="13955" y="8103"/>
                  </a:cubicBezTo>
                  <a:close/>
                  <a:moveTo>
                    <a:pt x="29109" y="10954"/>
                  </a:moveTo>
                  <a:cubicBezTo>
                    <a:pt x="28919" y="10954"/>
                    <a:pt x="28752" y="11099"/>
                    <a:pt x="28730" y="11293"/>
                  </a:cubicBezTo>
                  <a:cubicBezTo>
                    <a:pt x="28694" y="11519"/>
                    <a:pt x="28849" y="11709"/>
                    <a:pt x="29063" y="11745"/>
                  </a:cubicBezTo>
                  <a:cubicBezTo>
                    <a:pt x="30933" y="11971"/>
                    <a:pt x="32778" y="12555"/>
                    <a:pt x="34576" y="13471"/>
                  </a:cubicBezTo>
                  <a:cubicBezTo>
                    <a:pt x="34636" y="13495"/>
                    <a:pt x="34695" y="13507"/>
                    <a:pt x="34755" y="13507"/>
                  </a:cubicBezTo>
                  <a:cubicBezTo>
                    <a:pt x="34897" y="13507"/>
                    <a:pt x="35040" y="13424"/>
                    <a:pt x="35112" y="13293"/>
                  </a:cubicBezTo>
                  <a:cubicBezTo>
                    <a:pt x="35207" y="13090"/>
                    <a:pt x="35136" y="12852"/>
                    <a:pt x="34933" y="12757"/>
                  </a:cubicBezTo>
                  <a:cubicBezTo>
                    <a:pt x="33064" y="11804"/>
                    <a:pt x="31123" y="11197"/>
                    <a:pt x="29171" y="10959"/>
                  </a:cubicBezTo>
                  <a:cubicBezTo>
                    <a:pt x="29150" y="10956"/>
                    <a:pt x="29129" y="10954"/>
                    <a:pt x="29109" y="10954"/>
                  </a:cubicBezTo>
                  <a:close/>
                  <a:moveTo>
                    <a:pt x="42350" y="18963"/>
                  </a:moveTo>
                  <a:cubicBezTo>
                    <a:pt x="42262" y="18963"/>
                    <a:pt x="42173" y="18993"/>
                    <a:pt x="42101" y="19055"/>
                  </a:cubicBezTo>
                  <a:cubicBezTo>
                    <a:pt x="41934" y="19198"/>
                    <a:pt x="41910" y="19448"/>
                    <a:pt x="42041" y="19615"/>
                  </a:cubicBezTo>
                  <a:cubicBezTo>
                    <a:pt x="43268" y="21091"/>
                    <a:pt x="44375" y="22734"/>
                    <a:pt x="45315" y="24473"/>
                  </a:cubicBezTo>
                  <a:cubicBezTo>
                    <a:pt x="45387" y="24604"/>
                    <a:pt x="45530" y="24687"/>
                    <a:pt x="45661" y="24687"/>
                  </a:cubicBezTo>
                  <a:cubicBezTo>
                    <a:pt x="45732" y="24687"/>
                    <a:pt x="45792" y="24663"/>
                    <a:pt x="45851" y="24639"/>
                  </a:cubicBezTo>
                  <a:cubicBezTo>
                    <a:pt x="46042" y="24532"/>
                    <a:pt x="46113" y="24294"/>
                    <a:pt x="46018" y="24092"/>
                  </a:cubicBezTo>
                  <a:cubicBezTo>
                    <a:pt x="45042" y="22306"/>
                    <a:pt x="43910" y="20627"/>
                    <a:pt x="42660" y="19115"/>
                  </a:cubicBezTo>
                  <a:cubicBezTo>
                    <a:pt x="42580" y="19014"/>
                    <a:pt x="42465" y="18963"/>
                    <a:pt x="42350" y="18963"/>
                  </a:cubicBezTo>
                  <a:close/>
                  <a:moveTo>
                    <a:pt x="48969" y="33191"/>
                  </a:moveTo>
                  <a:cubicBezTo>
                    <a:pt x="48943" y="33191"/>
                    <a:pt x="48915" y="33194"/>
                    <a:pt x="48887" y="33200"/>
                  </a:cubicBezTo>
                  <a:cubicBezTo>
                    <a:pt x="48673" y="33236"/>
                    <a:pt x="48530" y="33438"/>
                    <a:pt x="48566" y="33652"/>
                  </a:cubicBezTo>
                  <a:cubicBezTo>
                    <a:pt x="48828" y="35117"/>
                    <a:pt x="48959" y="36558"/>
                    <a:pt x="48959" y="37939"/>
                  </a:cubicBezTo>
                  <a:lnTo>
                    <a:pt x="48959" y="39510"/>
                  </a:lnTo>
                  <a:cubicBezTo>
                    <a:pt x="48959" y="39725"/>
                    <a:pt x="49137" y="39903"/>
                    <a:pt x="49352" y="39903"/>
                  </a:cubicBezTo>
                  <a:cubicBezTo>
                    <a:pt x="49578" y="39903"/>
                    <a:pt x="49745" y="39725"/>
                    <a:pt x="49745" y="39510"/>
                  </a:cubicBezTo>
                  <a:lnTo>
                    <a:pt x="49745" y="37939"/>
                  </a:lnTo>
                  <a:cubicBezTo>
                    <a:pt x="49745" y="36510"/>
                    <a:pt x="49614" y="35022"/>
                    <a:pt x="49352" y="33521"/>
                  </a:cubicBezTo>
                  <a:cubicBezTo>
                    <a:pt x="49320" y="33333"/>
                    <a:pt x="49161" y="33191"/>
                    <a:pt x="48969" y="33191"/>
                  </a:cubicBezTo>
                  <a:close/>
                  <a:moveTo>
                    <a:pt x="49352" y="49011"/>
                  </a:moveTo>
                  <a:cubicBezTo>
                    <a:pt x="49137" y="49011"/>
                    <a:pt x="48959" y="49190"/>
                    <a:pt x="48959" y="49404"/>
                  </a:cubicBezTo>
                  <a:lnTo>
                    <a:pt x="48959" y="55357"/>
                  </a:lnTo>
                  <a:cubicBezTo>
                    <a:pt x="48959" y="55572"/>
                    <a:pt x="49137" y="55750"/>
                    <a:pt x="49352" y="55750"/>
                  </a:cubicBezTo>
                  <a:cubicBezTo>
                    <a:pt x="49578" y="55750"/>
                    <a:pt x="49745" y="55572"/>
                    <a:pt x="49745" y="55357"/>
                  </a:cubicBezTo>
                  <a:lnTo>
                    <a:pt x="49745" y="49404"/>
                  </a:lnTo>
                  <a:cubicBezTo>
                    <a:pt x="49745" y="49190"/>
                    <a:pt x="49578" y="49011"/>
                    <a:pt x="49352" y="49011"/>
                  </a:cubicBezTo>
                  <a:close/>
                  <a:moveTo>
                    <a:pt x="49352" y="64859"/>
                  </a:moveTo>
                  <a:cubicBezTo>
                    <a:pt x="49137" y="64859"/>
                    <a:pt x="48959" y="65037"/>
                    <a:pt x="48959" y="65252"/>
                  </a:cubicBezTo>
                  <a:lnTo>
                    <a:pt x="48959" y="71205"/>
                  </a:lnTo>
                  <a:cubicBezTo>
                    <a:pt x="48959" y="71419"/>
                    <a:pt x="49137" y="71598"/>
                    <a:pt x="49352" y="71598"/>
                  </a:cubicBezTo>
                  <a:cubicBezTo>
                    <a:pt x="49578" y="71598"/>
                    <a:pt x="49745" y="71419"/>
                    <a:pt x="49745" y="71205"/>
                  </a:cubicBezTo>
                  <a:lnTo>
                    <a:pt x="49745" y="65252"/>
                  </a:lnTo>
                  <a:cubicBezTo>
                    <a:pt x="49745" y="65037"/>
                    <a:pt x="49578" y="64859"/>
                    <a:pt x="49352" y="64859"/>
                  </a:cubicBezTo>
                  <a:close/>
                  <a:moveTo>
                    <a:pt x="49352" y="80706"/>
                  </a:moveTo>
                  <a:cubicBezTo>
                    <a:pt x="49137" y="80706"/>
                    <a:pt x="48959" y="80884"/>
                    <a:pt x="48959" y="81099"/>
                  </a:cubicBezTo>
                  <a:lnTo>
                    <a:pt x="48959" y="87040"/>
                  </a:lnTo>
                  <a:cubicBezTo>
                    <a:pt x="48959" y="87266"/>
                    <a:pt x="49137" y="87445"/>
                    <a:pt x="49352" y="87445"/>
                  </a:cubicBezTo>
                  <a:cubicBezTo>
                    <a:pt x="49578" y="87445"/>
                    <a:pt x="49745" y="87266"/>
                    <a:pt x="49745" y="87040"/>
                  </a:cubicBezTo>
                  <a:lnTo>
                    <a:pt x="49745" y="81099"/>
                  </a:lnTo>
                  <a:cubicBezTo>
                    <a:pt x="49745" y="80884"/>
                    <a:pt x="49578" y="80706"/>
                    <a:pt x="49352" y="807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" name="Google Shape;203;p16">
            <a:extLst>
              <a:ext uri="{FF2B5EF4-FFF2-40B4-BE49-F238E27FC236}">
                <a16:creationId xmlns:a16="http://schemas.microsoft.com/office/drawing/2014/main" id="{B4346650-DC63-45A4-895B-A22C2B6B70C7}"/>
              </a:ext>
            </a:extLst>
          </p:cNvPr>
          <p:cNvGrpSpPr/>
          <p:nvPr/>
        </p:nvGrpSpPr>
        <p:grpSpPr>
          <a:xfrm>
            <a:off x="5181600" y="3068068"/>
            <a:ext cx="1316729" cy="3256485"/>
            <a:chOff x="5218273" y="1886917"/>
            <a:chExt cx="1316729" cy="3256485"/>
          </a:xfrm>
        </p:grpSpPr>
        <p:sp>
          <p:nvSpPr>
            <p:cNvPr id="34" name="Google Shape;204;p16">
              <a:extLst>
                <a:ext uri="{FF2B5EF4-FFF2-40B4-BE49-F238E27FC236}">
                  <a16:creationId xmlns:a16="http://schemas.microsoft.com/office/drawing/2014/main" id="{B41FCE0F-823D-4C1A-B016-222270124AAB}"/>
                </a:ext>
              </a:extLst>
            </p:cNvPr>
            <p:cNvSpPr/>
            <p:nvPr/>
          </p:nvSpPr>
          <p:spPr>
            <a:xfrm>
              <a:off x="5218273" y="1886917"/>
              <a:ext cx="1316729" cy="3256485"/>
            </a:xfrm>
            <a:custGeom>
              <a:avLst/>
              <a:gdLst/>
              <a:ahLst/>
              <a:cxnLst/>
              <a:rect l="l" t="t" r="r" b="b"/>
              <a:pathLst>
                <a:path w="46614" h="115284" extrusionOk="0">
                  <a:moveTo>
                    <a:pt x="34701" y="0"/>
                  </a:moveTo>
                  <a:cubicBezTo>
                    <a:pt x="34443" y="0"/>
                    <a:pt x="34267" y="226"/>
                    <a:pt x="34267" y="638"/>
                  </a:cubicBezTo>
                  <a:lnTo>
                    <a:pt x="34267" y="3817"/>
                  </a:lnTo>
                  <a:cubicBezTo>
                    <a:pt x="15372" y="3948"/>
                    <a:pt x="1" y="19295"/>
                    <a:pt x="1" y="38345"/>
                  </a:cubicBezTo>
                  <a:lnTo>
                    <a:pt x="37" y="38345"/>
                  </a:lnTo>
                  <a:lnTo>
                    <a:pt x="37" y="91590"/>
                  </a:lnTo>
                  <a:lnTo>
                    <a:pt x="37" y="115283"/>
                  </a:lnTo>
                  <a:lnTo>
                    <a:pt x="12395" y="115283"/>
                  </a:lnTo>
                  <a:lnTo>
                    <a:pt x="12240" y="91625"/>
                  </a:lnTo>
                  <a:lnTo>
                    <a:pt x="12240" y="38357"/>
                  </a:lnTo>
                  <a:cubicBezTo>
                    <a:pt x="12240" y="26153"/>
                    <a:pt x="22218" y="16259"/>
                    <a:pt x="34267" y="16140"/>
                  </a:cubicBezTo>
                  <a:lnTo>
                    <a:pt x="34267" y="19462"/>
                  </a:lnTo>
                  <a:cubicBezTo>
                    <a:pt x="34267" y="19876"/>
                    <a:pt x="34445" y="20103"/>
                    <a:pt x="34706" y="20103"/>
                  </a:cubicBezTo>
                  <a:cubicBezTo>
                    <a:pt x="34850" y="20103"/>
                    <a:pt x="35018" y="20034"/>
                    <a:pt x="35196" y="19890"/>
                  </a:cubicBezTo>
                  <a:lnTo>
                    <a:pt x="46102" y="10806"/>
                  </a:lnTo>
                  <a:cubicBezTo>
                    <a:pt x="46602" y="10389"/>
                    <a:pt x="46614" y="9711"/>
                    <a:pt x="46114" y="9294"/>
                  </a:cubicBezTo>
                  <a:lnTo>
                    <a:pt x="35196" y="221"/>
                  </a:lnTo>
                  <a:cubicBezTo>
                    <a:pt x="35016" y="71"/>
                    <a:pt x="34845" y="0"/>
                    <a:pt x="347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05;p16">
              <a:extLst>
                <a:ext uri="{FF2B5EF4-FFF2-40B4-BE49-F238E27FC236}">
                  <a16:creationId xmlns:a16="http://schemas.microsoft.com/office/drawing/2014/main" id="{A8BC50DD-DCD3-406E-A434-49EC394423D5}"/>
                </a:ext>
              </a:extLst>
            </p:cNvPr>
            <p:cNvSpPr/>
            <p:nvPr/>
          </p:nvSpPr>
          <p:spPr>
            <a:xfrm>
              <a:off x="5377028" y="2166095"/>
              <a:ext cx="688476" cy="2976976"/>
            </a:xfrm>
            <a:custGeom>
              <a:avLst/>
              <a:gdLst/>
              <a:ahLst/>
              <a:cxnLst/>
              <a:rect l="l" t="t" r="r" b="b"/>
              <a:pathLst>
                <a:path w="24373" h="105389" extrusionOk="0">
                  <a:moveTo>
                    <a:pt x="23950" y="1"/>
                  </a:moveTo>
                  <a:cubicBezTo>
                    <a:pt x="23928" y="1"/>
                    <a:pt x="23907" y="2"/>
                    <a:pt x="23885" y="6"/>
                  </a:cubicBezTo>
                  <a:cubicBezTo>
                    <a:pt x="21860" y="363"/>
                    <a:pt x="19896" y="863"/>
                    <a:pt x="18074" y="1494"/>
                  </a:cubicBezTo>
                  <a:cubicBezTo>
                    <a:pt x="17860" y="1566"/>
                    <a:pt x="17753" y="1792"/>
                    <a:pt x="17824" y="1994"/>
                  </a:cubicBezTo>
                  <a:cubicBezTo>
                    <a:pt x="17884" y="2161"/>
                    <a:pt x="18039" y="2268"/>
                    <a:pt x="18193" y="2268"/>
                  </a:cubicBezTo>
                  <a:cubicBezTo>
                    <a:pt x="18241" y="2268"/>
                    <a:pt x="18289" y="2256"/>
                    <a:pt x="18324" y="2245"/>
                  </a:cubicBezTo>
                  <a:cubicBezTo>
                    <a:pt x="20122" y="1625"/>
                    <a:pt x="22039" y="1137"/>
                    <a:pt x="24015" y="792"/>
                  </a:cubicBezTo>
                  <a:cubicBezTo>
                    <a:pt x="24230" y="756"/>
                    <a:pt x="24373" y="554"/>
                    <a:pt x="24337" y="340"/>
                  </a:cubicBezTo>
                  <a:cubicBezTo>
                    <a:pt x="24305" y="137"/>
                    <a:pt x="24139" y="1"/>
                    <a:pt x="23950" y="1"/>
                  </a:cubicBezTo>
                  <a:close/>
                  <a:moveTo>
                    <a:pt x="9641" y="6304"/>
                  </a:moveTo>
                  <a:cubicBezTo>
                    <a:pt x="9553" y="6304"/>
                    <a:pt x="9466" y="6332"/>
                    <a:pt x="9395" y="6388"/>
                  </a:cubicBezTo>
                  <a:cubicBezTo>
                    <a:pt x="7966" y="7567"/>
                    <a:pt x="6609" y="8995"/>
                    <a:pt x="5251" y="10757"/>
                  </a:cubicBezTo>
                  <a:cubicBezTo>
                    <a:pt x="5120" y="10936"/>
                    <a:pt x="5156" y="11186"/>
                    <a:pt x="5323" y="11317"/>
                  </a:cubicBezTo>
                  <a:cubicBezTo>
                    <a:pt x="5394" y="11377"/>
                    <a:pt x="5489" y="11400"/>
                    <a:pt x="5573" y="11400"/>
                  </a:cubicBezTo>
                  <a:cubicBezTo>
                    <a:pt x="5692" y="11400"/>
                    <a:pt x="5811" y="11341"/>
                    <a:pt x="5882" y="11246"/>
                  </a:cubicBezTo>
                  <a:cubicBezTo>
                    <a:pt x="7204" y="9519"/>
                    <a:pt x="8514" y="8138"/>
                    <a:pt x="9895" y="7007"/>
                  </a:cubicBezTo>
                  <a:cubicBezTo>
                    <a:pt x="10061" y="6864"/>
                    <a:pt x="10085" y="6614"/>
                    <a:pt x="9954" y="6447"/>
                  </a:cubicBezTo>
                  <a:cubicBezTo>
                    <a:pt x="9873" y="6352"/>
                    <a:pt x="9757" y="6304"/>
                    <a:pt x="9641" y="6304"/>
                  </a:cubicBezTo>
                  <a:close/>
                  <a:moveTo>
                    <a:pt x="1289" y="19470"/>
                  </a:moveTo>
                  <a:cubicBezTo>
                    <a:pt x="1114" y="19470"/>
                    <a:pt x="957" y="19591"/>
                    <a:pt x="917" y="19770"/>
                  </a:cubicBezTo>
                  <a:cubicBezTo>
                    <a:pt x="477" y="21544"/>
                    <a:pt x="263" y="23497"/>
                    <a:pt x="251" y="25759"/>
                  </a:cubicBezTo>
                  <a:cubicBezTo>
                    <a:pt x="251" y="25974"/>
                    <a:pt x="429" y="26152"/>
                    <a:pt x="644" y="26152"/>
                  </a:cubicBezTo>
                  <a:cubicBezTo>
                    <a:pt x="870" y="26152"/>
                    <a:pt x="1036" y="25974"/>
                    <a:pt x="1048" y="25759"/>
                  </a:cubicBezTo>
                  <a:cubicBezTo>
                    <a:pt x="1048" y="23569"/>
                    <a:pt x="1263" y="21675"/>
                    <a:pt x="1691" y="19961"/>
                  </a:cubicBezTo>
                  <a:cubicBezTo>
                    <a:pt x="1739" y="19747"/>
                    <a:pt x="1608" y="19532"/>
                    <a:pt x="1394" y="19485"/>
                  </a:cubicBezTo>
                  <a:cubicBezTo>
                    <a:pt x="1358" y="19475"/>
                    <a:pt x="1323" y="19470"/>
                    <a:pt x="1289" y="19470"/>
                  </a:cubicBezTo>
                  <a:close/>
                  <a:moveTo>
                    <a:pt x="524" y="35260"/>
                  </a:moveTo>
                  <a:cubicBezTo>
                    <a:pt x="310" y="35260"/>
                    <a:pt x="132" y="35439"/>
                    <a:pt x="132" y="35653"/>
                  </a:cubicBezTo>
                  <a:cubicBezTo>
                    <a:pt x="108" y="37642"/>
                    <a:pt x="96" y="39618"/>
                    <a:pt x="72" y="41595"/>
                  </a:cubicBezTo>
                  <a:cubicBezTo>
                    <a:pt x="72" y="41821"/>
                    <a:pt x="251" y="41999"/>
                    <a:pt x="477" y="41999"/>
                  </a:cubicBezTo>
                  <a:cubicBezTo>
                    <a:pt x="691" y="41999"/>
                    <a:pt x="870" y="41821"/>
                    <a:pt x="870" y="41606"/>
                  </a:cubicBezTo>
                  <a:cubicBezTo>
                    <a:pt x="882" y="39630"/>
                    <a:pt x="905" y="37642"/>
                    <a:pt x="917" y="35665"/>
                  </a:cubicBezTo>
                  <a:cubicBezTo>
                    <a:pt x="929" y="35451"/>
                    <a:pt x="751" y="35260"/>
                    <a:pt x="524" y="35260"/>
                  </a:cubicBezTo>
                  <a:close/>
                  <a:moveTo>
                    <a:pt x="417" y="51108"/>
                  </a:moveTo>
                  <a:cubicBezTo>
                    <a:pt x="203" y="51108"/>
                    <a:pt x="24" y="51286"/>
                    <a:pt x="24" y="51501"/>
                  </a:cubicBezTo>
                  <a:cubicBezTo>
                    <a:pt x="12" y="53489"/>
                    <a:pt x="12" y="55465"/>
                    <a:pt x="1" y="57454"/>
                  </a:cubicBezTo>
                  <a:cubicBezTo>
                    <a:pt x="1" y="57668"/>
                    <a:pt x="179" y="57847"/>
                    <a:pt x="405" y="57847"/>
                  </a:cubicBezTo>
                  <a:cubicBezTo>
                    <a:pt x="620" y="57847"/>
                    <a:pt x="798" y="57668"/>
                    <a:pt x="798" y="57454"/>
                  </a:cubicBezTo>
                  <a:cubicBezTo>
                    <a:pt x="798" y="55465"/>
                    <a:pt x="810" y="53489"/>
                    <a:pt x="810" y="51512"/>
                  </a:cubicBezTo>
                  <a:cubicBezTo>
                    <a:pt x="822" y="51286"/>
                    <a:pt x="644" y="51108"/>
                    <a:pt x="417" y="51108"/>
                  </a:cubicBezTo>
                  <a:close/>
                  <a:moveTo>
                    <a:pt x="393" y="66955"/>
                  </a:moveTo>
                  <a:cubicBezTo>
                    <a:pt x="167" y="66955"/>
                    <a:pt x="1" y="67133"/>
                    <a:pt x="1" y="67348"/>
                  </a:cubicBezTo>
                  <a:lnTo>
                    <a:pt x="1" y="68419"/>
                  </a:lnTo>
                  <a:cubicBezTo>
                    <a:pt x="1" y="70050"/>
                    <a:pt x="1" y="71670"/>
                    <a:pt x="1" y="73301"/>
                  </a:cubicBezTo>
                  <a:cubicBezTo>
                    <a:pt x="1" y="73515"/>
                    <a:pt x="179" y="73694"/>
                    <a:pt x="393" y="73694"/>
                  </a:cubicBezTo>
                  <a:cubicBezTo>
                    <a:pt x="608" y="73694"/>
                    <a:pt x="786" y="73515"/>
                    <a:pt x="786" y="73301"/>
                  </a:cubicBezTo>
                  <a:cubicBezTo>
                    <a:pt x="786" y="71670"/>
                    <a:pt x="786" y="70050"/>
                    <a:pt x="786" y="68419"/>
                  </a:cubicBezTo>
                  <a:lnTo>
                    <a:pt x="786" y="67348"/>
                  </a:lnTo>
                  <a:cubicBezTo>
                    <a:pt x="786" y="67133"/>
                    <a:pt x="608" y="66955"/>
                    <a:pt x="393" y="66955"/>
                  </a:cubicBezTo>
                  <a:close/>
                  <a:moveTo>
                    <a:pt x="405" y="82802"/>
                  </a:moveTo>
                  <a:cubicBezTo>
                    <a:pt x="179" y="82802"/>
                    <a:pt x="1" y="82981"/>
                    <a:pt x="1" y="83195"/>
                  </a:cubicBezTo>
                  <a:cubicBezTo>
                    <a:pt x="12" y="85183"/>
                    <a:pt x="12" y="87160"/>
                    <a:pt x="12" y="89148"/>
                  </a:cubicBezTo>
                  <a:cubicBezTo>
                    <a:pt x="12" y="89362"/>
                    <a:pt x="191" y="89541"/>
                    <a:pt x="405" y="89541"/>
                  </a:cubicBezTo>
                  <a:cubicBezTo>
                    <a:pt x="620" y="89541"/>
                    <a:pt x="798" y="89362"/>
                    <a:pt x="798" y="89136"/>
                  </a:cubicBezTo>
                  <a:cubicBezTo>
                    <a:pt x="798" y="87160"/>
                    <a:pt x="798" y="85183"/>
                    <a:pt x="798" y="83195"/>
                  </a:cubicBezTo>
                  <a:cubicBezTo>
                    <a:pt x="798" y="82981"/>
                    <a:pt x="620" y="82802"/>
                    <a:pt x="405" y="82802"/>
                  </a:cubicBezTo>
                  <a:close/>
                  <a:moveTo>
                    <a:pt x="405" y="98649"/>
                  </a:moveTo>
                  <a:cubicBezTo>
                    <a:pt x="191" y="98649"/>
                    <a:pt x="12" y="98828"/>
                    <a:pt x="12" y="99042"/>
                  </a:cubicBezTo>
                  <a:cubicBezTo>
                    <a:pt x="12" y="101030"/>
                    <a:pt x="12" y="103007"/>
                    <a:pt x="1" y="104983"/>
                  </a:cubicBezTo>
                  <a:cubicBezTo>
                    <a:pt x="1" y="105210"/>
                    <a:pt x="179" y="105388"/>
                    <a:pt x="405" y="105388"/>
                  </a:cubicBezTo>
                  <a:cubicBezTo>
                    <a:pt x="620" y="105388"/>
                    <a:pt x="798" y="105210"/>
                    <a:pt x="798" y="104995"/>
                  </a:cubicBezTo>
                  <a:cubicBezTo>
                    <a:pt x="798" y="103007"/>
                    <a:pt x="798" y="101030"/>
                    <a:pt x="798" y="99042"/>
                  </a:cubicBezTo>
                  <a:cubicBezTo>
                    <a:pt x="798" y="98828"/>
                    <a:pt x="632" y="98649"/>
                    <a:pt x="405" y="986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" name="Google Shape;206;p16">
            <a:extLst>
              <a:ext uri="{FF2B5EF4-FFF2-40B4-BE49-F238E27FC236}">
                <a16:creationId xmlns:a16="http://schemas.microsoft.com/office/drawing/2014/main" id="{FD464512-31E8-46EA-827F-9542B5A9887B}"/>
              </a:ext>
            </a:extLst>
          </p:cNvPr>
          <p:cNvSpPr/>
          <p:nvPr/>
        </p:nvSpPr>
        <p:spPr>
          <a:xfrm>
            <a:off x="3883027" y="5145084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close/>
              </a:path>
            </a:pathLst>
          </a:custGeom>
          <a:noFill/>
          <a:ln w="24700" cap="flat" cmpd="sng">
            <a:solidFill>
              <a:srgbClr val="FFFFFF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" name="Google Shape;207;p16">
            <a:extLst>
              <a:ext uri="{FF2B5EF4-FFF2-40B4-BE49-F238E27FC236}">
                <a16:creationId xmlns:a16="http://schemas.microsoft.com/office/drawing/2014/main" id="{5E20A9B8-E003-4F02-AE53-0081438278D9}"/>
              </a:ext>
            </a:extLst>
          </p:cNvPr>
          <p:cNvGrpSpPr/>
          <p:nvPr/>
        </p:nvGrpSpPr>
        <p:grpSpPr>
          <a:xfrm>
            <a:off x="2572365" y="4061591"/>
            <a:ext cx="1316390" cy="2262992"/>
            <a:chOff x="2609038" y="2880440"/>
            <a:chExt cx="1316390" cy="2262992"/>
          </a:xfrm>
        </p:grpSpPr>
        <p:sp>
          <p:nvSpPr>
            <p:cNvPr id="32" name="Google Shape;208;p16">
              <a:extLst>
                <a:ext uri="{FF2B5EF4-FFF2-40B4-BE49-F238E27FC236}">
                  <a16:creationId xmlns:a16="http://schemas.microsoft.com/office/drawing/2014/main" id="{6E115E0B-45F1-41EB-85A0-023A6D0F3CA3}"/>
                </a:ext>
              </a:extLst>
            </p:cNvPr>
            <p:cNvSpPr/>
            <p:nvPr/>
          </p:nvSpPr>
          <p:spPr>
            <a:xfrm>
              <a:off x="2609038" y="2880440"/>
              <a:ext cx="1316390" cy="2262992"/>
            </a:xfrm>
            <a:custGeom>
              <a:avLst/>
              <a:gdLst/>
              <a:ahLst/>
              <a:cxnLst/>
              <a:rect l="l" t="t" r="r" b="b"/>
              <a:pathLst>
                <a:path w="46602" h="80113" extrusionOk="0">
                  <a:moveTo>
                    <a:pt x="11901" y="0"/>
                  </a:moveTo>
                  <a:cubicBezTo>
                    <a:pt x="11757" y="0"/>
                    <a:pt x="11586" y="71"/>
                    <a:pt x="11406" y="221"/>
                  </a:cubicBezTo>
                  <a:lnTo>
                    <a:pt x="500" y="9294"/>
                  </a:lnTo>
                  <a:cubicBezTo>
                    <a:pt x="0" y="9711"/>
                    <a:pt x="0" y="10389"/>
                    <a:pt x="488" y="10806"/>
                  </a:cubicBezTo>
                  <a:lnTo>
                    <a:pt x="11406" y="19890"/>
                  </a:lnTo>
                  <a:cubicBezTo>
                    <a:pt x="11584" y="20034"/>
                    <a:pt x="11752" y="20103"/>
                    <a:pt x="11896" y="20103"/>
                  </a:cubicBezTo>
                  <a:cubicBezTo>
                    <a:pt x="12157" y="20103"/>
                    <a:pt x="12335" y="19876"/>
                    <a:pt x="12335" y="19462"/>
                  </a:cubicBezTo>
                  <a:lnTo>
                    <a:pt x="12335" y="16140"/>
                  </a:lnTo>
                  <a:cubicBezTo>
                    <a:pt x="24384" y="16259"/>
                    <a:pt x="34362" y="26153"/>
                    <a:pt x="34362" y="38357"/>
                  </a:cubicBezTo>
                  <a:lnTo>
                    <a:pt x="34362" y="80112"/>
                  </a:lnTo>
                  <a:lnTo>
                    <a:pt x="46565" y="80112"/>
                  </a:lnTo>
                  <a:lnTo>
                    <a:pt x="46565" y="38297"/>
                  </a:lnTo>
                  <a:lnTo>
                    <a:pt x="46601" y="38297"/>
                  </a:lnTo>
                  <a:cubicBezTo>
                    <a:pt x="46601" y="19390"/>
                    <a:pt x="31242" y="3936"/>
                    <a:pt x="12335" y="3817"/>
                  </a:cubicBezTo>
                  <a:lnTo>
                    <a:pt x="12335" y="638"/>
                  </a:lnTo>
                  <a:cubicBezTo>
                    <a:pt x="12335" y="226"/>
                    <a:pt x="12159" y="0"/>
                    <a:pt x="1190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09;p16">
              <a:extLst>
                <a:ext uri="{FF2B5EF4-FFF2-40B4-BE49-F238E27FC236}">
                  <a16:creationId xmlns:a16="http://schemas.microsoft.com/office/drawing/2014/main" id="{FA71EC2D-6679-4132-AA2E-AC5B5B97CD7F}"/>
                </a:ext>
              </a:extLst>
            </p:cNvPr>
            <p:cNvSpPr/>
            <p:nvPr/>
          </p:nvSpPr>
          <p:spPr>
            <a:xfrm>
              <a:off x="2829317" y="3148686"/>
              <a:ext cx="939710" cy="1848432"/>
            </a:xfrm>
            <a:custGeom>
              <a:avLst/>
              <a:gdLst/>
              <a:ahLst/>
              <a:cxnLst/>
              <a:rect l="l" t="t" r="r" b="b"/>
              <a:pathLst>
                <a:path w="33267" h="65437" extrusionOk="0">
                  <a:moveTo>
                    <a:pt x="2930" y="0"/>
                  </a:moveTo>
                  <a:cubicBezTo>
                    <a:pt x="2144" y="0"/>
                    <a:pt x="1322" y="12"/>
                    <a:pt x="394" y="36"/>
                  </a:cubicBezTo>
                  <a:cubicBezTo>
                    <a:pt x="179" y="48"/>
                    <a:pt x="1" y="226"/>
                    <a:pt x="13" y="441"/>
                  </a:cubicBezTo>
                  <a:cubicBezTo>
                    <a:pt x="13" y="660"/>
                    <a:pt x="191" y="834"/>
                    <a:pt x="397" y="834"/>
                  </a:cubicBezTo>
                  <a:cubicBezTo>
                    <a:pt x="404" y="834"/>
                    <a:pt x="411" y="834"/>
                    <a:pt x="417" y="834"/>
                  </a:cubicBezTo>
                  <a:cubicBezTo>
                    <a:pt x="1334" y="798"/>
                    <a:pt x="2156" y="786"/>
                    <a:pt x="2930" y="786"/>
                  </a:cubicBezTo>
                  <a:cubicBezTo>
                    <a:pt x="4156" y="786"/>
                    <a:pt x="5263" y="822"/>
                    <a:pt x="6323" y="893"/>
                  </a:cubicBezTo>
                  <a:lnTo>
                    <a:pt x="6347" y="893"/>
                  </a:lnTo>
                  <a:cubicBezTo>
                    <a:pt x="6549" y="893"/>
                    <a:pt x="6728" y="726"/>
                    <a:pt x="6740" y="512"/>
                  </a:cubicBezTo>
                  <a:cubicBezTo>
                    <a:pt x="6752" y="298"/>
                    <a:pt x="6585" y="107"/>
                    <a:pt x="6371" y="95"/>
                  </a:cubicBezTo>
                  <a:cubicBezTo>
                    <a:pt x="5299" y="36"/>
                    <a:pt x="4168" y="0"/>
                    <a:pt x="2930" y="0"/>
                  </a:cubicBezTo>
                  <a:close/>
                  <a:moveTo>
                    <a:pt x="15980" y="2184"/>
                  </a:moveTo>
                  <a:cubicBezTo>
                    <a:pt x="15823" y="2184"/>
                    <a:pt x="15673" y="2274"/>
                    <a:pt x="15610" y="2417"/>
                  </a:cubicBezTo>
                  <a:cubicBezTo>
                    <a:pt x="15526" y="2620"/>
                    <a:pt x="15622" y="2858"/>
                    <a:pt x="15824" y="2941"/>
                  </a:cubicBezTo>
                  <a:cubicBezTo>
                    <a:pt x="15884" y="2965"/>
                    <a:pt x="15943" y="3001"/>
                    <a:pt x="15991" y="3024"/>
                  </a:cubicBezTo>
                  <a:cubicBezTo>
                    <a:pt x="17717" y="3798"/>
                    <a:pt x="19372" y="4751"/>
                    <a:pt x="20896" y="5846"/>
                  </a:cubicBezTo>
                  <a:cubicBezTo>
                    <a:pt x="20968" y="5894"/>
                    <a:pt x="21051" y="5918"/>
                    <a:pt x="21122" y="5918"/>
                  </a:cubicBezTo>
                  <a:cubicBezTo>
                    <a:pt x="21253" y="5918"/>
                    <a:pt x="21372" y="5858"/>
                    <a:pt x="21444" y="5751"/>
                  </a:cubicBezTo>
                  <a:cubicBezTo>
                    <a:pt x="21575" y="5572"/>
                    <a:pt x="21539" y="5334"/>
                    <a:pt x="21361" y="5203"/>
                  </a:cubicBezTo>
                  <a:cubicBezTo>
                    <a:pt x="19789" y="4084"/>
                    <a:pt x="18086" y="3108"/>
                    <a:pt x="16312" y="2298"/>
                  </a:cubicBezTo>
                  <a:cubicBezTo>
                    <a:pt x="16253" y="2274"/>
                    <a:pt x="16193" y="2239"/>
                    <a:pt x="16134" y="2215"/>
                  </a:cubicBezTo>
                  <a:cubicBezTo>
                    <a:pt x="16084" y="2194"/>
                    <a:pt x="16031" y="2184"/>
                    <a:pt x="15980" y="2184"/>
                  </a:cubicBezTo>
                  <a:close/>
                  <a:moveTo>
                    <a:pt x="28044" y="12139"/>
                  </a:moveTo>
                  <a:cubicBezTo>
                    <a:pt x="27968" y="12139"/>
                    <a:pt x="27892" y="12160"/>
                    <a:pt x="27826" y="12204"/>
                  </a:cubicBezTo>
                  <a:cubicBezTo>
                    <a:pt x="27647" y="12335"/>
                    <a:pt x="27599" y="12585"/>
                    <a:pt x="27730" y="12764"/>
                  </a:cubicBezTo>
                  <a:cubicBezTo>
                    <a:pt x="28838" y="14371"/>
                    <a:pt x="29778" y="16097"/>
                    <a:pt x="30516" y="17895"/>
                  </a:cubicBezTo>
                  <a:cubicBezTo>
                    <a:pt x="30576" y="18050"/>
                    <a:pt x="30719" y="18145"/>
                    <a:pt x="30874" y="18145"/>
                  </a:cubicBezTo>
                  <a:cubicBezTo>
                    <a:pt x="30933" y="18145"/>
                    <a:pt x="30981" y="18133"/>
                    <a:pt x="31028" y="18110"/>
                  </a:cubicBezTo>
                  <a:cubicBezTo>
                    <a:pt x="31231" y="18026"/>
                    <a:pt x="31326" y="17800"/>
                    <a:pt x="31243" y="17598"/>
                  </a:cubicBezTo>
                  <a:cubicBezTo>
                    <a:pt x="30493" y="15752"/>
                    <a:pt x="29528" y="13966"/>
                    <a:pt x="28373" y="12311"/>
                  </a:cubicBezTo>
                  <a:cubicBezTo>
                    <a:pt x="28299" y="12199"/>
                    <a:pt x="28172" y="12139"/>
                    <a:pt x="28044" y="12139"/>
                  </a:cubicBezTo>
                  <a:close/>
                  <a:moveTo>
                    <a:pt x="32717" y="27003"/>
                  </a:moveTo>
                  <a:cubicBezTo>
                    <a:pt x="32710" y="27003"/>
                    <a:pt x="32702" y="27003"/>
                    <a:pt x="32695" y="27004"/>
                  </a:cubicBezTo>
                  <a:cubicBezTo>
                    <a:pt x="32481" y="27015"/>
                    <a:pt x="32302" y="27194"/>
                    <a:pt x="32314" y="27408"/>
                  </a:cubicBezTo>
                  <a:cubicBezTo>
                    <a:pt x="32362" y="29313"/>
                    <a:pt x="32410" y="31254"/>
                    <a:pt x="32433" y="33350"/>
                  </a:cubicBezTo>
                  <a:cubicBezTo>
                    <a:pt x="32433" y="33564"/>
                    <a:pt x="32612" y="33742"/>
                    <a:pt x="32826" y="33742"/>
                  </a:cubicBezTo>
                  <a:lnTo>
                    <a:pt x="32838" y="33742"/>
                  </a:lnTo>
                  <a:cubicBezTo>
                    <a:pt x="33052" y="33731"/>
                    <a:pt x="33231" y="33552"/>
                    <a:pt x="33231" y="33338"/>
                  </a:cubicBezTo>
                  <a:cubicBezTo>
                    <a:pt x="33195" y="31242"/>
                    <a:pt x="33160" y="29301"/>
                    <a:pt x="33112" y="27385"/>
                  </a:cubicBezTo>
                  <a:cubicBezTo>
                    <a:pt x="33100" y="27177"/>
                    <a:pt x="32933" y="27003"/>
                    <a:pt x="32717" y="27003"/>
                  </a:cubicBezTo>
                  <a:close/>
                  <a:moveTo>
                    <a:pt x="32874" y="42851"/>
                  </a:moveTo>
                  <a:cubicBezTo>
                    <a:pt x="32648" y="42851"/>
                    <a:pt x="32469" y="43029"/>
                    <a:pt x="32469" y="43244"/>
                  </a:cubicBezTo>
                  <a:cubicBezTo>
                    <a:pt x="32469" y="45363"/>
                    <a:pt x="32457" y="47435"/>
                    <a:pt x="32445" y="49185"/>
                  </a:cubicBezTo>
                  <a:cubicBezTo>
                    <a:pt x="32445" y="49399"/>
                    <a:pt x="32612" y="49578"/>
                    <a:pt x="32838" y="49590"/>
                  </a:cubicBezTo>
                  <a:cubicBezTo>
                    <a:pt x="33052" y="49590"/>
                    <a:pt x="33231" y="49411"/>
                    <a:pt x="33231" y="49197"/>
                  </a:cubicBezTo>
                  <a:cubicBezTo>
                    <a:pt x="33243" y="47447"/>
                    <a:pt x="33255" y="45363"/>
                    <a:pt x="33267" y="43244"/>
                  </a:cubicBezTo>
                  <a:cubicBezTo>
                    <a:pt x="33267" y="43029"/>
                    <a:pt x="33088" y="42851"/>
                    <a:pt x="32874" y="42851"/>
                  </a:cubicBezTo>
                  <a:close/>
                  <a:moveTo>
                    <a:pt x="32779" y="58698"/>
                  </a:moveTo>
                  <a:cubicBezTo>
                    <a:pt x="32552" y="58698"/>
                    <a:pt x="32386" y="58877"/>
                    <a:pt x="32386" y="59091"/>
                  </a:cubicBezTo>
                  <a:cubicBezTo>
                    <a:pt x="32374" y="60067"/>
                    <a:pt x="32374" y="61032"/>
                    <a:pt x="32374" y="62008"/>
                  </a:cubicBezTo>
                  <a:cubicBezTo>
                    <a:pt x="32374" y="63020"/>
                    <a:pt x="32374" y="64032"/>
                    <a:pt x="32386" y="65032"/>
                  </a:cubicBezTo>
                  <a:cubicBezTo>
                    <a:pt x="32386" y="65258"/>
                    <a:pt x="32564" y="65437"/>
                    <a:pt x="32779" y="65437"/>
                  </a:cubicBezTo>
                  <a:cubicBezTo>
                    <a:pt x="33005" y="65425"/>
                    <a:pt x="33172" y="65246"/>
                    <a:pt x="33172" y="65032"/>
                  </a:cubicBezTo>
                  <a:cubicBezTo>
                    <a:pt x="33172" y="64020"/>
                    <a:pt x="33172" y="63020"/>
                    <a:pt x="33172" y="62008"/>
                  </a:cubicBezTo>
                  <a:cubicBezTo>
                    <a:pt x="33172" y="61032"/>
                    <a:pt x="33172" y="60067"/>
                    <a:pt x="33172" y="59091"/>
                  </a:cubicBezTo>
                  <a:cubicBezTo>
                    <a:pt x="33172" y="58877"/>
                    <a:pt x="32993" y="58698"/>
                    <a:pt x="32779" y="586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" name="Google Shape;210;p16">
            <a:extLst>
              <a:ext uri="{FF2B5EF4-FFF2-40B4-BE49-F238E27FC236}">
                <a16:creationId xmlns:a16="http://schemas.microsoft.com/office/drawing/2014/main" id="{95CCB4F4-3394-48EE-A694-C1B246F73073}"/>
              </a:ext>
            </a:extLst>
          </p:cNvPr>
          <p:cNvSpPr/>
          <p:nvPr/>
        </p:nvSpPr>
        <p:spPr>
          <a:xfrm>
            <a:off x="3743114" y="4830624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1" y="1"/>
                </a:move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" name="Google Shape;211;p16">
            <a:extLst>
              <a:ext uri="{FF2B5EF4-FFF2-40B4-BE49-F238E27FC236}">
                <a16:creationId xmlns:a16="http://schemas.microsoft.com/office/drawing/2014/main" id="{DC3AC2A6-63EC-4526-83BD-5D2E6A536B0F}"/>
              </a:ext>
            </a:extLst>
          </p:cNvPr>
          <p:cNvGrpSpPr/>
          <p:nvPr/>
        </p:nvGrpSpPr>
        <p:grpSpPr>
          <a:xfrm>
            <a:off x="2649708" y="4642942"/>
            <a:ext cx="2063367" cy="1681658"/>
            <a:chOff x="2686381" y="3461791"/>
            <a:chExt cx="2063367" cy="1681658"/>
          </a:xfrm>
        </p:grpSpPr>
        <p:sp>
          <p:nvSpPr>
            <p:cNvPr id="30" name="Google Shape;212;p16">
              <a:extLst>
                <a:ext uri="{FF2B5EF4-FFF2-40B4-BE49-F238E27FC236}">
                  <a16:creationId xmlns:a16="http://schemas.microsoft.com/office/drawing/2014/main" id="{6E3DCA9B-219D-40FE-B5D9-F7F74BB67B38}"/>
                </a:ext>
              </a:extLst>
            </p:cNvPr>
            <p:cNvSpPr/>
            <p:nvPr/>
          </p:nvSpPr>
          <p:spPr>
            <a:xfrm>
              <a:off x="2686381" y="3461791"/>
              <a:ext cx="2063367" cy="1681658"/>
            </a:xfrm>
            <a:custGeom>
              <a:avLst/>
              <a:gdLst/>
              <a:ahLst/>
              <a:cxnLst/>
              <a:rect l="l" t="t" r="r" b="b"/>
              <a:pathLst>
                <a:path w="73046" h="59533" extrusionOk="0">
                  <a:moveTo>
                    <a:pt x="38529" y="1"/>
                  </a:moveTo>
                  <a:cubicBezTo>
                    <a:pt x="19515" y="1"/>
                    <a:pt x="4096" y="15479"/>
                    <a:pt x="3989" y="34386"/>
                  </a:cubicBezTo>
                  <a:lnTo>
                    <a:pt x="846" y="34386"/>
                  </a:lnTo>
                  <a:cubicBezTo>
                    <a:pt x="191" y="34386"/>
                    <a:pt x="1" y="34803"/>
                    <a:pt x="417" y="35303"/>
                  </a:cubicBezTo>
                  <a:lnTo>
                    <a:pt x="9502" y="46209"/>
                  </a:lnTo>
                  <a:cubicBezTo>
                    <a:pt x="9710" y="46459"/>
                    <a:pt x="9984" y="46584"/>
                    <a:pt x="10256" y="46584"/>
                  </a:cubicBezTo>
                  <a:cubicBezTo>
                    <a:pt x="10529" y="46584"/>
                    <a:pt x="10800" y="46459"/>
                    <a:pt x="11002" y="46209"/>
                  </a:cubicBezTo>
                  <a:lnTo>
                    <a:pt x="20086" y="35303"/>
                  </a:lnTo>
                  <a:cubicBezTo>
                    <a:pt x="20503" y="34803"/>
                    <a:pt x="20313" y="34386"/>
                    <a:pt x="19670" y="34386"/>
                  </a:cubicBezTo>
                  <a:lnTo>
                    <a:pt x="16312" y="34386"/>
                  </a:lnTo>
                  <a:cubicBezTo>
                    <a:pt x="16407" y="22182"/>
                    <a:pt x="25373" y="12383"/>
                    <a:pt x="37577" y="12383"/>
                  </a:cubicBezTo>
                  <a:lnTo>
                    <a:pt x="38553" y="12383"/>
                  </a:lnTo>
                  <a:cubicBezTo>
                    <a:pt x="50816" y="12383"/>
                    <a:pt x="60794" y="22337"/>
                    <a:pt x="60794" y="34600"/>
                  </a:cubicBezTo>
                  <a:lnTo>
                    <a:pt x="60794" y="59532"/>
                  </a:lnTo>
                  <a:lnTo>
                    <a:pt x="72998" y="59532"/>
                  </a:lnTo>
                  <a:lnTo>
                    <a:pt x="72998" y="34529"/>
                  </a:lnTo>
                  <a:lnTo>
                    <a:pt x="73045" y="34529"/>
                  </a:lnTo>
                  <a:cubicBezTo>
                    <a:pt x="73045" y="15479"/>
                    <a:pt x="57591" y="13"/>
                    <a:pt x="3852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13;p16">
              <a:extLst>
                <a:ext uri="{FF2B5EF4-FFF2-40B4-BE49-F238E27FC236}">
                  <a16:creationId xmlns:a16="http://schemas.microsoft.com/office/drawing/2014/main" id="{31024189-CE98-44B0-9BD8-39F7F1096E10}"/>
                </a:ext>
              </a:extLst>
            </p:cNvPr>
            <p:cNvSpPr/>
            <p:nvPr/>
          </p:nvSpPr>
          <p:spPr>
            <a:xfrm>
              <a:off x="2966886" y="3638371"/>
              <a:ext cx="1625813" cy="1499349"/>
            </a:xfrm>
            <a:custGeom>
              <a:avLst/>
              <a:gdLst/>
              <a:ahLst/>
              <a:cxnLst/>
              <a:rect l="l" t="t" r="r" b="b"/>
              <a:pathLst>
                <a:path w="57556" h="53079" extrusionOk="0">
                  <a:moveTo>
                    <a:pt x="28540" y="1"/>
                  </a:moveTo>
                  <a:cubicBezTo>
                    <a:pt x="28313" y="1"/>
                    <a:pt x="28147" y="179"/>
                    <a:pt x="28147" y="394"/>
                  </a:cubicBezTo>
                  <a:cubicBezTo>
                    <a:pt x="28147" y="620"/>
                    <a:pt x="28325" y="786"/>
                    <a:pt x="28540" y="786"/>
                  </a:cubicBezTo>
                  <a:lnTo>
                    <a:pt x="28778" y="786"/>
                  </a:lnTo>
                  <a:cubicBezTo>
                    <a:pt x="29742" y="786"/>
                    <a:pt x="30719" y="834"/>
                    <a:pt x="31683" y="917"/>
                  </a:cubicBezTo>
                  <a:cubicBezTo>
                    <a:pt x="32576" y="1013"/>
                    <a:pt x="33493" y="1132"/>
                    <a:pt x="34386" y="1298"/>
                  </a:cubicBezTo>
                  <a:cubicBezTo>
                    <a:pt x="34409" y="1298"/>
                    <a:pt x="34433" y="1310"/>
                    <a:pt x="34457" y="1310"/>
                  </a:cubicBezTo>
                  <a:cubicBezTo>
                    <a:pt x="34636" y="1310"/>
                    <a:pt x="34802" y="1167"/>
                    <a:pt x="34838" y="977"/>
                  </a:cubicBezTo>
                  <a:cubicBezTo>
                    <a:pt x="34886" y="763"/>
                    <a:pt x="34743" y="560"/>
                    <a:pt x="34529" y="525"/>
                  </a:cubicBezTo>
                  <a:cubicBezTo>
                    <a:pt x="33612" y="346"/>
                    <a:pt x="32671" y="215"/>
                    <a:pt x="31754" y="132"/>
                  </a:cubicBezTo>
                  <a:cubicBezTo>
                    <a:pt x="30778" y="48"/>
                    <a:pt x="29778" y="1"/>
                    <a:pt x="28802" y="1"/>
                  </a:cubicBezTo>
                  <a:close/>
                  <a:moveTo>
                    <a:pt x="18817" y="1634"/>
                  </a:moveTo>
                  <a:cubicBezTo>
                    <a:pt x="18772" y="1634"/>
                    <a:pt x="18726" y="1641"/>
                    <a:pt x="18681" y="1656"/>
                  </a:cubicBezTo>
                  <a:cubicBezTo>
                    <a:pt x="16764" y="2299"/>
                    <a:pt x="14931" y="3132"/>
                    <a:pt x="13216" y="4132"/>
                  </a:cubicBezTo>
                  <a:cubicBezTo>
                    <a:pt x="13026" y="4251"/>
                    <a:pt x="12966" y="4489"/>
                    <a:pt x="13073" y="4680"/>
                  </a:cubicBezTo>
                  <a:cubicBezTo>
                    <a:pt x="13145" y="4811"/>
                    <a:pt x="13276" y="4870"/>
                    <a:pt x="13419" y="4870"/>
                  </a:cubicBezTo>
                  <a:cubicBezTo>
                    <a:pt x="13478" y="4870"/>
                    <a:pt x="13550" y="4858"/>
                    <a:pt x="13609" y="4823"/>
                  </a:cubicBezTo>
                  <a:cubicBezTo>
                    <a:pt x="15288" y="3846"/>
                    <a:pt x="17074" y="3037"/>
                    <a:pt x="18943" y="2406"/>
                  </a:cubicBezTo>
                  <a:cubicBezTo>
                    <a:pt x="19146" y="2334"/>
                    <a:pt x="19265" y="2108"/>
                    <a:pt x="19193" y="1894"/>
                  </a:cubicBezTo>
                  <a:cubicBezTo>
                    <a:pt x="19137" y="1734"/>
                    <a:pt x="18984" y="1634"/>
                    <a:pt x="18817" y="1634"/>
                  </a:cubicBezTo>
                  <a:close/>
                  <a:moveTo>
                    <a:pt x="43723" y="3853"/>
                  </a:moveTo>
                  <a:cubicBezTo>
                    <a:pt x="43588" y="3853"/>
                    <a:pt x="43458" y="3922"/>
                    <a:pt x="43387" y="4049"/>
                  </a:cubicBezTo>
                  <a:cubicBezTo>
                    <a:pt x="43280" y="4239"/>
                    <a:pt x="43339" y="4489"/>
                    <a:pt x="43530" y="4596"/>
                  </a:cubicBezTo>
                  <a:cubicBezTo>
                    <a:pt x="45256" y="5561"/>
                    <a:pt x="46863" y="6692"/>
                    <a:pt x="48304" y="7966"/>
                  </a:cubicBezTo>
                  <a:cubicBezTo>
                    <a:pt x="48387" y="8037"/>
                    <a:pt x="48483" y="8073"/>
                    <a:pt x="48566" y="8073"/>
                  </a:cubicBezTo>
                  <a:cubicBezTo>
                    <a:pt x="48685" y="8073"/>
                    <a:pt x="48792" y="8025"/>
                    <a:pt x="48864" y="7930"/>
                  </a:cubicBezTo>
                  <a:cubicBezTo>
                    <a:pt x="49018" y="7775"/>
                    <a:pt x="48995" y="7525"/>
                    <a:pt x="48828" y="7371"/>
                  </a:cubicBezTo>
                  <a:cubicBezTo>
                    <a:pt x="47340" y="6061"/>
                    <a:pt x="45697" y="4894"/>
                    <a:pt x="43923" y="3906"/>
                  </a:cubicBezTo>
                  <a:cubicBezTo>
                    <a:pt x="43859" y="3870"/>
                    <a:pt x="43790" y="3853"/>
                    <a:pt x="43723" y="3853"/>
                  </a:cubicBezTo>
                  <a:close/>
                  <a:moveTo>
                    <a:pt x="5922" y="10477"/>
                  </a:moveTo>
                  <a:cubicBezTo>
                    <a:pt x="5806" y="10477"/>
                    <a:pt x="5690" y="10526"/>
                    <a:pt x="5608" y="10621"/>
                  </a:cubicBezTo>
                  <a:cubicBezTo>
                    <a:pt x="4322" y="12205"/>
                    <a:pt x="3227" y="13907"/>
                    <a:pt x="2370" y="15705"/>
                  </a:cubicBezTo>
                  <a:cubicBezTo>
                    <a:pt x="2274" y="15895"/>
                    <a:pt x="2358" y="16134"/>
                    <a:pt x="2560" y="16229"/>
                  </a:cubicBezTo>
                  <a:cubicBezTo>
                    <a:pt x="2620" y="16253"/>
                    <a:pt x="2679" y="16265"/>
                    <a:pt x="2727" y="16265"/>
                  </a:cubicBezTo>
                  <a:cubicBezTo>
                    <a:pt x="2882" y="16265"/>
                    <a:pt x="3025" y="16181"/>
                    <a:pt x="3084" y="16038"/>
                  </a:cubicBezTo>
                  <a:cubicBezTo>
                    <a:pt x="3918" y="14312"/>
                    <a:pt x="4977" y="12657"/>
                    <a:pt x="6227" y="11121"/>
                  </a:cubicBezTo>
                  <a:cubicBezTo>
                    <a:pt x="6358" y="10954"/>
                    <a:pt x="6335" y="10704"/>
                    <a:pt x="6168" y="10562"/>
                  </a:cubicBezTo>
                  <a:cubicBezTo>
                    <a:pt x="6096" y="10505"/>
                    <a:pt x="6009" y="10477"/>
                    <a:pt x="5922" y="10477"/>
                  </a:cubicBezTo>
                  <a:close/>
                  <a:moveTo>
                    <a:pt x="54600" y="15056"/>
                  </a:moveTo>
                  <a:cubicBezTo>
                    <a:pt x="54540" y="15056"/>
                    <a:pt x="54480" y="15070"/>
                    <a:pt x="54424" y="15098"/>
                  </a:cubicBezTo>
                  <a:cubicBezTo>
                    <a:pt x="54233" y="15193"/>
                    <a:pt x="54150" y="15431"/>
                    <a:pt x="54245" y="15634"/>
                  </a:cubicBezTo>
                  <a:cubicBezTo>
                    <a:pt x="55138" y="17396"/>
                    <a:pt x="55793" y="19241"/>
                    <a:pt x="56210" y="21122"/>
                  </a:cubicBezTo>
                  <a:cubicBezTo>
                    <a:pt x="56257" y="21301"/>
                    <a:pt x="56412" y="21432"/>
                    <a:pt x="56603" y="21432"/>
                  </a:cubicBezTo>
                  <a:cubicBezTo>
                    <a:pt x="56627" y="21432"/>
                    <a:pt x="56662" y="21432"/>
                    <a:pt x="56686" y="21420"/>
                  </a:cubicBezTo>
                  <a:cubicBezTo>
                    <a:pt x="56900" y="21372"/>
                    <a:pt x="57031" y="21158"/>
                    <a:pt x="56984" y="20944"/>
                  </a:cubicBezTo>
                  <a:cubicBezTo>
                    <a:pt x="56555" y="19003"/>
                    <a:pt x="55876" y="17098"/>
                    <a:pt x="54960" y="15276"/>
                  </a:cubicBezTo>
                  <a:cubicBezTo>
                    <a:pt x="54884" y="15134"/>
                    <a:pt x="54743" y="15056"/>
                    <a:pt x="54600" y="15056"/>
                  </a:cubicBezTo>
                  <a:close/>
                  <a:moveTo>
                    <a:pt x="466" y="25039"/>
                  </a:moveTo>
                  <a:cubicBezTo>
                    <a:pt x="250" y="25039"/>
                    <a:pt x="83" y="25202"/>
                    <a:pt x="72" y="25420"/>
                  </a:cubicBezTo>
                  <a:cubicBezTo>
                    <a:pt x="12" y="26647"/>
                    <a:pt x="0" y="27873"/>
                    <a:pt x="0" y="28897"/>
                  </a:cubicBezTo>
                  <a:cubicBezTo>
                    <a:pt x="0" y="29314"/>
                    <a:pt x="0" y="29719"/>
                    <a:pt x="0" y="30135"/>
                  </a:cubicBezTo>
                  <a:cubicBezTo>
                    <a:pt x="12" y="30552"/>
                    <a:pt x="12" y="30957"/>
                    <a:pt x="12" y="31374"/>
                  </a:cubicBezTo>
                  <a:cubicBezTo>
                    <a:pt x="12" y="31600"/>
                    <a:pt x="191" y="31778"/>
                    <a:pt x="405" y="31778"/>
                  </a:cubicBezTo>
                  <a:cubicBezTo>
                    <a:pt x="620" y="31778"/>
                    <a:pt x="798" y="31588"/>
                    <a:pt x="798" y="31374"/>
                  </a:cubicBezTo>
                  <a:cubicBezTo>
                    <a:pt x="798" y="30957"/>
                    <a:pt x="798" y="30540"/>
                    <a:pt x="798" y="30135"/>
                  </a:cubicBezTo>
                  <a:cubicBezTo>
                    <a:pt x="798" y="29719"/>
                    <a:pt x="798" y="29314"/>
                    <a:pt x="798" y="28897"/>
                  </a:cubicBezTo>
                  <a:cubicBezTo>
                    <a:pt x="798" y="27873"/>
                    <a:pt x="798" y="26671"/>
                    <a:pt x="858" y="25456"/>
                  </a:cubicBezTo>
                  <a:cubicBezTo>
                    <a:pt x="870" y="25242"/>
                    <a:pt x="703" y="25051"/>
                    <a:pt x="489" y="25039"/>
                  </a:cubicBezTo>
                  <a:cubicBezTo>
                    <a:pt x="481" y="25039"/>
                    <a:pt x="473" y="25039"/>
                    <a:pt x="466" y="25039"/>
                  </a:cubicBezTo>
                  <a:close/>
                  <a:moveTo>
                    <a:pt x="57150" y="30504"/>
                  </a:moveTo>
                  <a:cubicBezTo>
                    <a:pt x="56936" y="30504"/>
                    <a:pt x="56757" y="30671"/>
                    <a:pt x="56757" y="30897"/>
                  </a:cubicBezTo>
                  <a:cubicBezTo>
                    <a:pt x="56757" y="31159"/>
                    <a:pt x="56757" y="31421"/>
                    <a:pt x="56757" y="31683"/>
                  </a:cubicBezTo>
                  <a:lnTo>
                    <a:pt x="56757" y="36839"/>
                  </a:lnTo>
                  <a:cubicBezTo>
                    <a:pt x="56757" y="37053"/>
                    <a:pt x="56924" y="37231"/>
                    <a:pt x="57150" y="37231"/>
                  </a:cubicBezTo>
                  <a:cubicBezTo>
                    <a:pt x="57365" y="37231"/>
                    <a:pt x="57543" y="37053"/>
                    <a:pt x="57543" y="36839"/>
                  </a:cubicBezTo>
                  <a:lnTo>
                    <a:pt x="57543" y="31683"/>
                  </a:lnTo>
                  <a:cubicBezTo>
                    <a:pt x="57543" y="31421"/>
                    <a:pt x="57543" y="31159"/>
                    <a:pt x="57543" y="30897"/>
                  </a:cubicBezTo>
                  <a:cubicBezTo>
                    <a:pt x="57555" y="30683"/>
                    <a:pt x="57377" y="30504"/>
                    <a:pt x="57150" y="30504"/>
                  </a:cubicBezTo>
                  <a:close/>
                  <a:moveTo>
                    <a:pt x="57150" y="46352"/>
                  </a:moveTo>
                  <a:cubicBezTo>
                    <a:pt x="56924" y="46352"/>
                    <a:pt x="56757" y="46518"/>
                    <a:pt x="56757" y="46745"/>
                  </a:cubicBezTo>
                  <a:lnTo>
                    <a:pt x="56757" y="52686"/>
                  </a:lnTo>
                  <a:cubicBezTo>
                    <a:pt x="56757" y="52900"/>
                    <a:pt x="56924" y="53079"/>
                    <a:pt x="57150" y="53079"/>
                  </a:cubicBezTo>
                  <a:cubicBezTo>
                    <a:pt x="57365" y="53079"/>
                    <a:pt x="57543" y="52900"/>
                    <a:pt x="57543" y="52686"/>
                  </a:cubicBezTo>
                  <a:lnTo>
                    <a:pt x="57543" y="46745"/>
                  </a:lnTo>
                  <a:cubicBezTo>
                    <a:pt x="57543" y="46518"/>
                    <a:pt x="57365" y="46352"/>
                    <a:pt x="57150" y="463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4;p16">
            <a:extLst>
              <a:ext uri="{FF2B5EF4-FFF2-40B4-BE49-F238E27FC236}">
                <a16:creationId xmlns:a16="http://schemas.microsoft.com/office/drawing/2014/main" id="{1457EC23-D37D-4BE9-BAB5-EB434600CE96}"/>
              </a:ext>
            </a:extLst>
          </p:cNvPr>
          <p:cNvSpPr txBox="1"/>
          <p:nvPr/>
        </p:nvSpPr>
        <p:spPr>
          <a:xfrm>
            <a:off x="6574526" y="3136238"/>
            <a:ext cx="2417073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Detail Tracking</a:t>
            </a:r>
            <a:endParaRPr sz="2400" b="1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2" name="Google Shape;215;p16">
            <a:extLst>
              <a:ext uri="{FF2B5EF4-FFF2-40B4-BE49-F238E27FC236}">
                <a16:creationId xmlns:a16="http://schemas.microsoft.com/office/drawing/2014/main" id="{FED0957F-21B7-4F1A-83CE-D36B31521CC5}"/>
              </a:ext>
            </a:extLst>
          </p:cNvPr>
          <p:cNvSpPr txBox="1"/>
          <p:nvPr/>
        </p:nvSpPr>
        <p:spPr>
          <a:xfrm>
            <a:off x="6574526" y="3483055"/>
            <a:ext cx="2417074" cy="15175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Rute perjalanan kontainer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endParaRPr lang="en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 err="1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Informasi</a:t>
            </a:r>
            <a:r>
              <a:rPr lang="en-US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dirty="0" err="1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dokumen</a:t>
            </a:r>
            <a:r>
              <a:rPr lang="en-US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dirty="0" err="1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kepabeanan</a:t>
            </a:r>
            <a:r>
              <a:rPr lang="en-US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 dan </a:t>
            </a:r>
            <a:r>
              <a:rPr lang="en-US" dirty="0" err="1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cukai</a:t>
            </a:r>
            <a:endParaRPr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Google Shape;218;p16">
            <a:extLst>
              <a:ext uri="{FF2B5EF4-FFF2-40B4-BE49-F238E27FC236}">
                <a16:creationId xmlns:a16="http://schemas.microsoft.com/office/drawing/2014/main" id="{DB6C6571-0A0A-425D-B3E8-5889CF48374F}"/>
              </a:ext>
            </a:extLst>
          </p:cNvPr>
          <p:cNvSpPr txBox="1"/>
          <p:nvPr/>
        </p:nvSpPr>
        <p:spPr>
          <a:xfrm>
            <a:off x="611577" y="4124389"/>
            <a:ext cx="1884600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Browse</a:t>
            </a:r>
            <a:endParaRPr sz="2400" b="1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6" name="Google Shape;219;p16">
            <a:extLst>
              <a:ext uri="{FF2B5EF4-FFF2-40B4-BE49-F238E27FC236}">
                <a16:creationId xmlns:a16="http://schemas.microsoft.com/office/drawing/2014/main" id="{D214D77D-0383-461A-BAF8-CFDC689A074C}"/>
              </a:ext>
            </a:extLst>
          </p:cNvPr>
          <p:cNvSpPr txBox="1"/>
          <p:nvPr/>
        </p:nvSpPr>
        <p:spPr>
          <a:xfrm>
            <a:off x="266273" y="4438564"/>
            <a:ext cx="2204656" cy="1699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No Kontainer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No Polisi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Nomor e-Seal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Nomor Aju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Kode Dokumen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Nomor Dokumen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Tanggal Dokumen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Kode Kantor</a:t>
            </a:r>
            <a:endParaRPr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Google Shape;220;p16">
            <a:extLst>
              <a:ext uri="{FF2B5EF4-FFF2-40B4-BE49-F238E27FC236}">
                <a16:creationId xmlns:a16="http://schemas.microsoft.com/office/drawing/2014/main" id="{91B598BE-37F9-4B6D-8CAA-20F587BB433B}"/>
              </a:ext>
            </a:extLst>
          </p:cNvPr>
          <p:cNvSpPr txBox="1"/>
          <p:nvPr/>
        </p:nvSpPr>
        <p:spPr>
          <a:xfrm>
            <a:off x="3053901" y="1576463"/>
            <a:ext cx="2167512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Dashboard</a:t>
            </a:r>
            <a:endParaRPr sz="2800" b="1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8" name="Google Shape;221;p16">
            <a:extLst>
              <a:ext uri="{FF2B5EF4-FFF2-40B4-BE49-F238E27FC236}">
                <a16:creationId xmlns:a16="http://schemas.microsoft.com/office/drawing/2014/main" id="{98D347B6-15E1-4F6C-AB2C-5BAE2F5554F9}"/>
              </a:ext>
            </a:extLst>
          </p:cNvPr>
          <p:cNvSpPr txBox="1"/>
          <p:nvPr/>
        </p:nvSpPr>
        <p:spPr>
          <a:xfrm>
            <a:off x="3184077" y="2064650"/>
            <a:ext cx="1884600" cy="7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Detail kontainer yang sedang aktif</a:t>
            </a:r>
            <a:endParaRPr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EBCA458-1B0D-4F15-A01A-C573B7F2C2EF}"/>
              </a:ext>
            </a:extLst>
          </p:cNvPr>
          <p:cNvGrpSpPr/>
          <p:nvPr/>
        </p:nvGrpSpPr>
        <p:grpSpPr>
          <a:xfrm>
            <a:off x="628169" y="4572812"/>
            <a:ext cx="428050" cy="427775"/>
            <a:chOff x="4357975" y="3215112"/>
            <a:chExt cx="428050" cy="427775"/>
          </a:xfrm>
        </p:grpSpPr>
        <p:sp>
          <p:nvSpPr>
            <p:cNvPr id="42" name="Google Shape;351;p19">
              <a:extLst>
                <a:ext uri="{FF2B5EF4-FFF2-40B4-BE49-F238E27FC236}">
                  <a16:creationId xmlns:a16="http://schemas.microsoft.com/office/drawing/2014/main" id="{07418371-2AC8-46B8-81AF-4703E7F85B4D}"/>
                </a:ext>
              </a:extLst>
            </p:cNvPr>
            <p:cNvSpPr/>
            <p:nvPr/>
          </p:nvSpPr>
          <p:spPr>
            <a:xfrm>
              <a:off x="4357975" y="3215112"/>
              <a:ext cx="428050" cy="427775"/>
            </a:xfrm>
            <a:custGeom>
              <a:avLst/>
              <a:gdLst/>
              <a:ahLst/>
              <a:cxnLst/>
              <a:rect l="l" t="t" r="r" b="b"/>
              <a:pathLst>
                <a:path w="17122" h="17111" extrusionOk="0">
                  <a:moveTo>
                    <a:pt x="8561" y="1"/>
                  </a:moveTo>
                  <a:cubicBezTo>
                    <a:pt x="3834" y="1"/>
                    <a:pt x="0" y="3835"/>
                    <a:pt x="0" y="8561"/>
                  </a:cubicBezTo>
                  <a:cubicBezTo>
                    <a:pt x="0" y="13288"/>
                    <a:pt x="3834" y="17110"/>
                    <a:pt x="8561" y="17110"/>
                  </a:cubicBezTo>
                  <a:cubicBezTo>
                    <a:pt x="13288" y="17110"/>
                    <a:pt x="17122" y="13288"/>
                    <a:pt x="17122" y="8561"/>
                  </a:cubicBezTo>
                  <a:cubicBezTo>
                    <a:pt x="17122" y="3835"/>
                    <a:pt x="13288" y="1"/>
                    <a:pt x="8561" y="1"/>
                  </a:cubicBezTo>
                  <a:close/>
                </a:path>
              </a:pathLst>
            </a:cu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352;p19">
              <a:extLst>
                <a:ext uri="{FF2B5EF4-FFF2-40B4-BE49-F238E27FC236}">
                  <a16:creationId xmlns:a16="http://schemas.microsoft.com/office/drawing/2014/main" id="{BCBF4C36-B5A2-40A9-B25F-AA725EEAAB35}"/>
                </a:ext>
              </a:extLst>
            </p:cNvPr>
            <p:cNvSpPr/>
            <p:nvPr/>
          </p:nvSpPr>
          <p:spPr>
            <a:xfrm>
              <a:off x="4444900" y="3322887"/>
              <a:ext cx="247675" cy="239850"/>
            </a:xfrm>
            <a:custGeom>
              <a:avLst/>
              <a:gdLst/>
              <a:ahLst/>
              <a:cxnLst/>
              <a:rect l="l" t="t" r="r" b="b"/>
              <a:pathLst>
                <a:path w="9907" h="9594" extrusionOk="0">
                  <a:moveTo>
                    <a:pt x="4136" y="1512"/>
                  </a:moveTo>
                  <a:cubicBezTo>
                    <a:pt x="4736" y="1512"/>
                    <a:pt x="5334" y="1738"/>
                    <a:pt x="5787" y="2191"/>
                  </a:cubicBezTo>
                  <a:cubicBezTo>
                    <a:pt x="6703" y="3107"/>
                    <a:pt x="6703" y="4596"/>
                    <a:pt x="5787" y="5501"/>
                  </a:cubicBezTo>
                  <a:cubicBezTo>
                    <a:pt x="5334" y="5959"/>
                    <a:pt x="4736" y="6188"/>
                    <a:pt x="4136" y="6188"/>
                  </a:cubicBezTo>
                  <a:cubicBezTo>
                    <a:pt x="3536" y="6188"/>
                    <a:pt x="2935" y="5959"/>
                    <a:pt x="2477" y="5501"/>
                  </a:cubicBezTo>
                  <a:cubicBezTo>
                    <a:pt x="1572" y="4596"/>
                    <a:pt x="1572" y="3107"/>
                    <a:pt x="2477" y="2191"/>
                  </a:cubicBezTo>
                  <a:cubicBezTo>
                    <a:pt x="2935" y="1738"/>
                    <a:pt x="3536" y="1512"/>
                    <a:pt x="4136" y="1512"/>
                  </a:cubicBezTo>
                  <a:close/>
                  <a:moveTo>
                    <a:pt x="4128" y="1"/>
                  </a:moveTo>
                  <a:cubicBezTo>
                    <a:pt x="3009" y="1"/>
                    <a:pt x="1891" y="485"/>
                    <a:pt x="1119" y="1452"/>
                  </a:cubicBezTo>
                  <a:cubicBezTo>
                    <a:pt x="0" y="2857"/>
                    <a:pt x="12" y="4905"/>
                    <a:pt x="1155" y="6286"/>
                  </a:cubicBezTo>
                  <a:cubicBezTo>
                    <a:pt x="1930" y="7232"/>
                    <a:pt x="3035" y="7702"/>
                    <a:pt x="4140" y="7702"/>
                  </a:cubicBezTo>
                  <a:cubicBezTo>
                    <a:pt x="4886" y="7702"/>
                    <a:pt x="5632" y="7487"/>
                    <a:pt x="6275" y="7060"/>
                  </a:cubicBezTo>
                  <a:lnTo>
                    <a:pt x="8727" y="9513"/>
                  </a:lnTo>
                  <a:cubicBezTo>
                    <a:pt x="8781" y="9567"/>
                    <a:pt x="8849" y="9593"/>
                    <a:pt x="8918" y="9593"/>
                  </a:cubicBezTo>
                  <a:cubicBezTo>
                    <a:pt x="8986" y="9593"/>
                    <a:pt x="9055" y="9567"/>
                    <a:pt x="9108" y="9513"/>
                  </a:cubicBezTo>
                  <a:lnTo>
                    <a:pt x="9799" y="8822"/>
                  </a:lnTo>
                  <a:cubicBezTo>
                    <a:pt x="9906" y="8727"/>
                    <a:pt x="9906" y="8549"/>
                    <a:pt x="9799" y="8453"/>
                  </a:cubicBezTo>
                  <a:lnTo>
                    <a:pt x="7334" y="5989"/>
                  </a:lnTo>
                  <a:cubicBezTo>
                    <a:pt x="8334" y="4489"/>
                    <a:pt x="8180" y="2441"/>
                    <a:pt x="6858" y="1131"/>
                  </a:cubicBezTo>
                  <a:cubicBezTo>
                    <a:pt x="6105" y="378"/>
                    <a:pt x="5116" y="1"/>
                    <a:pt x="412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220;p16">
            <a:extLst>
              <a:ext uri="{FF2B5EF4-FFF2-40B4-BE49-F238E27FC236}">
                <a16:creationId xmlns:a16="http://schemas.microsoft.com/office/drawing/2014/main" id="{87C4ADB2-829F-44FD-815F-1A2D67C2777E}"/>
              </a:ext>
            </a:extLst>
          </p:cNvPr>
          <p:cNvSpPr txBox="1"/>
          <p:nvPr/>
        </p:nvSpPr>
        <p:spPr>
          <a:xfrm>
            <a:off x="1474951" y="2783716"/>
            <a:ext cx="1783069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Alert</a:t>
            </a:r>
            <a:endParaRPr sz="2800" b="1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6" name="Google Shape;221;p16">
            <a:extLst>
              <a:ext uri="{FF2B5EF4-FFF2-40B4-BE49-F238E27FC236}">
                <a16:creationId xmlns:a16="http://schemas.microsoft.com/office/drawing/2014/main" id="{A0FAA646-0D5A-450D-AE79-469AE3519F09}"/>
              </a:ext>
            </a:extLst>
          </p:cNvPr>
          <p:cNvSpPr txBox="1"/>
          <p:nvPr/>
        </p:nvSpPr>
        <p:spPr>
          <a:xfrm>
            <a:off x="962769" y="3274690"/>
            <a:ext cx="2295251" cy="7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Status e-seal </a:t>
            </a:r>
            <a:r>
              <a:rPr lang="en-US" dirty="0" err="1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tidak</a:t>
            </a:r>
            <a:r>
              <a:rPr lang="en-US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 normal</a:t>
            </a:r>
            <a:endParaRPr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446780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Alert</a:t>
            </a:r>
          </a:p>
        </p:txBody>
      </p:sp>
      <p:sp>
        <p:nvSpPr>
          <p:cNvPr id="14" name="Google Shape;1024;p31">
            <a:extLst>
              <a:ext uri="{FF2B5EF4-FFF2-40B4-BE49-F238E27FC236}">
                <a16:creationId xmlns:a16="http://schemas.microsoft.com/office/drawing/2014/main" id="{77972AF7-79B5-405D-B74F-66BC9EBC2FFC}"/>
              </a:ext>
            </a:extLst>
          </p:cNvPr>
          <p:cNvSpPr/>
          <p:nvPr/>
        </p:nvSpPr>
        <p:spPr>
          <a:xfrm>
            <a:off x="-32" y="2743200"/>
            <a:ext cx="9144032" cy="3514752"/>
          </a:xfrm>
          <a:custGeom>
            <a:avLst/>
            <a:gdLst/>
            <a:ahLst/>
            <a:cxnLst/>
            <a:rect l="l" t="t" r="r" b="b"/>
            <a:pathLst>
              <a:path w="285751" h="109836" extrusionOk="0">
                <a:moveTo>
                  <a:pt x="142876" y="0"/>
                </a:moveTo>
                <a:cubicBezTo>
                  <a:pt x="115003" y="0"/>
                  <a:pt x="24123" y="2763"/>
                  <a:pt x="1" y="7763"/>
                </a:cubicBezTo>
                <a:lnTo>
                  <a:pt x="1" y="109835"/>
                </a:lnTo>
                <a:lnTo>
                  <a:pt x="285751" y="109835"/>
                </a:lnTo>
                <a:lnTo>
                  <a:pt x="285751" y="7763"/>
                </a:lnTo>
                <a:cubicBezTo>
                  <a:pt x="261629" y="2763"/>
                  <a:pt x="170748" y="0"/>
                  <a:pt x="142876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025;p31">
            <a:extLst>
              <a:ext uri="{FF2B5EF4-FFF2-40B4-BE49-F238E27FC236}">
                <a16:creationId xmlns:a16="http://schemas.microsoft.com/office/drawing/2014/main" id="{5BAC73D4-6E92-4F50-BB87-F916CCDA0DB7}"/>
              </a:ext>
            </a:extLst>
          </p:cNvPr>
          <p:cNvSpPr/>
          <p:nvPr/>
        </p:nvSpPr>
        <p:spPr>
          <a:xfrm>
            <a:off x="2389208" y="2743200"/>
            <a:ext cx="4186848" cy="3514752"/>
          </a:xfrm>
          <a:custGeom>
            <a:avLst/>
            <a:gdLst/>
            <a:ahLst/>
            <a:cxnLst/>
            <a:rect l="l" t="t" r="r" b="b"/>
            <a:pathLst>
              <a:path w="130839" h="109836" extrusionOk="0">
                <a:moveTo>
                  <a:pt x="64866" y="0"/>
                </a:moveTo>
                <a:lnTo>
                  <a:pt x="64890" y="203"/>
                </a:lnTo>
                <a:cubicBezTo>
                  <a:pt x="65116" y="2608"/>
                  <a:pt x="64771" y="10776"/>
                  <a:pt x="50472" y="14800"/>
                </a:cubicBezTo>
                <a:cubicBezTo>
                  <a:pt x="43733" y="16681"/>
                  <a:pt x="37934" y="17943"/>
                  <a:pt x="33255" y="18967"/>
                </a:cubicBezTo>
                <a:cubicBezTo>
                  <a:pt x="22242" y="21384"/>
                  <a:pt x="15610" y="22837"/>
                  <a:pt x="13396" y="28897"/>
                </a:cubicBezTo>
                <a:cubicBezTo>
                  <a:pt x="12693" y="30838"/>
                  <a:pt x="12895" y="32743"/>
                  <a:pt x="13979" y="34374"/>
                </a:cubicBezTo>
                <a:cubicBezTo>
                  <a:pt x="17920" y="40410"/>
                  <a:pt x="34315" y="42446"/>
                  <a:pt x="63140" y="44101"/>
                </a:cubicBezTo>
                <a:cubicBezTo>
                  <a:pt x="102371" y="46363"/>
                  <a:pt x="110312" y="52066"/>
                  <a:pt x="111920" y="54412"/>
                </a:cubicBezTo>
                <a:cubicBezTo>
                  <a:pt x="112396" y="55114"/>
                  <a:pt x="112467" y="55733"/>
                  <a:pt x="112217" y="56543"/>
                </a:cubicBezTo>
                <a:cubicBezTo>
                  <a:pt x="111515" y="58627"/>
                  <a:pt x="107645" y="62806"/>
                  <a:pt x="89346" y="67199"/>
                </a:cubicBezTo>
                <a:cubicBezTo>
                  <a:pt x="76511" y="70271"/>
                  <a:pt x="60723" y="72557"/>
                  <a:pt x="46804" y="74557"/>
                </a:cubicBezTo>
                <a:cubicBezTo>
                  <a:pt x="35946" y="76141"/>
                  <a:pt x="26564" y="77498"/>
                  <a:pt x="20718" y="78915"/>
                </a:cubicBezTo>
                <a:cubicBezTo>
                  <a:pt x="8526" y="81903"/>
                  <a:pt x="1132" y="87452"/>
                  <a:pt x="406" y="94167"/>
                </a:cubicBezTo>
                <a:cubicBezTo>
                  <a:pt x="1" y="97965"/>
                  <a:pt x="1668" y="104311"/>
                  <a:pt x="10943" y="109835"/>
                </a:cubicBezTo>
                <a:lnTo>
                  <a:pt x="76511" y="109835"/>
                </a:lnTo>
                <a:lnTo>
                  <a:pt x="65878" y="106680"/>
                </a:lnTo>
                <a:cubicBezTo>
                  <a:pt x="58282" y="104347"/>
                  <a:pt x="52853" y="102430"/>
                  <a:pt x="48781" y="100644"/>
                </a:cubicBezTo>
                <a:cubicBezTo>
                  <a:pt x="42935" y="98084"/>
                  <a:pt x="41804" y="96548"/>
                  <a:pt x="41578" y="96155"/>
                </a:cubicBezTo>
                <a:cubicBezTo>
                  <a:pt x="42078" y="95619"/>
                  <a:pt x="44566" y="93833"/>
                  <a:pt x="56651" y="90869"/>
                </a:cubicBezTo>
                <a:cubicBezTo>
                  <a:pt x="64342" y="88988"/>
                  <a:pt x="73236" y="87249"/>
                  <a:pt x="81714" y="85666"/>
                </a:cubicBezTo>
                <a:lnTo>
                  <a:pt x="82488" y="85547"/>
                </a:lnTo>
                <a:cubicBezTo>
                  <a:pt x="98192" y="82606"/>
                  <a:pt x="130839" y="76522"/>
                  <a:pt x="130815" y="56364"/>
                </a:cubicBezTo>
                <a:cubicBezTo>
                  <a:pt x="130815" y="52745"/>
                  <a:pt x="128708" y="47494"/>
                  <a:pt x="118575" y="43018"/>
                </a:cubicBezTo>
                <a:cubicBezTo>
                  <a:pt x="110884" y="39601"/>
                  <a:pt x="99930" y="37172"/>
                  <a:pt x="86036" y="35731"/>
                </a:cubicBezTo>
                <a:cubicBezTo>
                  <a:pt x="79951" y="35112"/>
                  <a:pt x="72736" y="34600"/>
                  <a:pt x="65069" y="34052"/>
                </a:cubicBezTo>
                <a:cubicBezTo>
                  <a:pt x="55901" y="33421"/>
                  <a:pt x="46400" y="32743"/>
                  <a:pt x="38887" y="31838"/>
                </a:cubicBezTo>
                <a:cubicBezTo>
                  <a:pt x="30814" y="30885"/>
                  <a:pt x="27576" y="29909"/>
                  <a:pt x="26290" y="29349"/>
                </a:cubicBezTo>
                <a:cubicBezTo>
                  <a:pt x="26850" y="28921"/>
                  <a:pt x="27874" y="28373"/>
                  <a:pt x="29731" y="27742"/>
                </a:cubicBezTo>
                <a:cubicBezTo>
                  <a:pt x="32446" y="26813"/>
                  <a:pt x="36065" y="26004"/>
                  <a:pt x="39911" y="25158"/>
                </a:cubicBezTo>
                <a:cubicBezTo>
                  <a:pt x="47507" y="23444"/>
                  <a:pt x="56103" y="21539"/>
                  <a:pt x="62009" y="17788"/>
                </a:cubicBezTo>
                <a:cubicBezTo>
                  <a:pt x="70224" y="12585"/>
                  <a:pt x="73391" y="6966"/>
                  <a:pt x="7192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026;p31">
            <a:extLst>
              <a:ext uri="{FF2B5EF4-FFF2-40B4-BE49-F238E27FC236}">
                <a16:creationId xmlns:a16="http://schemas.microsoft.com/office/drawing/2014/main" id="{EC858171-9A63-443F-B5D2-9CCEE8B6029D}"/>
              </a:ext>
            </a:extLst>
          </p:cNvPr>
          <p:cNvSpPr/>
          <p:nvPr/>
        </p:nvSpPr>
        <p:spPr>
          <a:xfrm>
            <a:off x="2212440" y="2743200"/>
            <a:ext cx="4288192" cy="3514752"/>
          </a:xfrm>
          <a:custGeom>
            <a:avLst/>
            <a:gdLst/>
            <a:ahLst/>
            <a:cxnLst/>
            <a:rect l="l" t="t" r="r" b="b"/>
            <a:pathLst>
              <a:path w="134006" h="109836" extrusionOk="0">
                <a:moveTo>
                  <a:pt x="72760" y="0"/>
                </a:moveTo>
                <a:cubicBezTo>
                  <a:pt x="73283" y="5358"/>
                  <a:pt x="70188" y="13252"/>
                  <a:pt x="56627" y="17074"/>
                </a:cubicBezTo>
                <a:cubicBezTo>
                  <a:pt x="34933" y="23182"/>
                  <a:pt x="23730" y="22646"/>
                  <a:pt x="21134" y="29706"/>
                </a:cubicBezTo>
                <a:cubicBezTo>
                  <a:pt x="18169" y="37826"/>
                  <a:pt x="39660" y="40089"/>
                  <a:pt x="68783" y="41767"/>
                </a:cubicBezTo>
                <a:cubicBezTo>
                  <a:pt x="103894" y="43780"/>
                  <a:pt x="122718" y="48959"/>
                  <a:pt x="119980" y="57293"/>
                </a:cubicBezTo>
                <a:cubicBezTo>
                  <a:pt x="115229" y="71676"/>
                  <a:pt x="47399" y="76176"/>
                  <a:pt x="26790" y="81225"/>
                </a:cubicBezTo>
                <a:cubicBezTo>
                  <a:pt x="6787" y="86094"/>
                  <a:pt x="0" y="99429"/>
                  <a:pt x="21432" y="109835"/>
                </a:cubicBezTo>
                <a:lnTo>
                  <a:pt x="70700" y="109835"/>
                </a:lnTo>
                <a:cubicBezTo>
                  <a:pt x="56400" y="105442"/>
                  <a:pt x="42553" y="99417"/>
                  <a:pt x="44982" y="95048"/>
                </a:cubicBezTo>
                <a:cubicBezTo>
                  <a:pt x="47292" y="90893"/>
                  <a:pt x="71950" y="86154"/>
                  <a:pt x="86809" y="83356"/>
                </a:cubicBezTo>
                <a:cubicBezTo>
                  <a:pt x="101656" y="80594"/>
                  <a:pt x="134005" y="74891"/>
                  <a:pt x="134005" y="56364"/>
                </a:cubicBezTo>
                <a:cubicBezTo>
                  <a:pt x="133982" y="48018"/>
                  <a:pt x="119301" y="40958"/>
                  <a:pt x="91333" y="38077"/>
                </a:cubicBezTo>
                <a:cubicBezTo>
                  <a:pt x="68997" y="35755"/>
                  <a:pt x="29111" y="34957"/>
                  <a:pt x="28897" y="29635"/>
                </a:cubicBezTo>
                <a:cubicBezTo>
                  <a:pt x="28897" y="29504"/>
                  <a:pt x="28909" y="29373"/>
                  <a:pt x="28956" y="29230"/>
                </a:cubicBezTo>
                <a:cubicBezTo>
                  <a:pt x="28968" y="29194"/>
                  <a:pt x="28980" y="29147"/>
                  <a:pt x="29004" y="29099"/>
                </a:cubicBezTo>
                <a:cubicBezTo>
                  <a:pt x="31516" y="23289"/>
                  <a:pt x="54817" y="23039"/>
                  <a:pt x="66271" y="15800"/>
                </a:cubicBezTo>
                <a:cubicBezTo>
                  <a:pt x="75391" y="10049"/>
                  <a:pt x="76201" y="4763"/>
                  <a:pt x="75046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" name="Google Shape;1027;p31">
            <a:extLst>
              <a:ext uri="{FF2B5EF4-FFF2-40B4-BE49-F238E27FC236}">
                <a16:creationId xmlns:a16="http://schemas.microsoft.com/office/drawing/2014/main" id="{6281C030-EE33-48F3-979F-A6151840ED9E}"/>
              </a:ext>
            </a:extLst>
          </p:cNvPr>
          <p:cNvGrpSpPr/>
          <p:nvPr/>
        </p:nvGrpSpPr>
        <p:grpSpPr>
          <a:xfrm>
            <a:off x="378751" y="4747196"/>
            <a:ext cx="2985605" cy="1299699"/>
            <a:chOff x="1079345" y="3106175"/>
            <a:chExt cx="2985605" cy="1299699"/>
          </a:xfrm>
        </p:grpSpPr>
        <p:sp>
          <p:nvSpPr>
            <p:cNvPr id="33" name="Google Shape;1028;p31">
              <a:extLst>
                <a:ext uri="{FF2B5EF4-FFF2-40B4-BE49-F238E27FC236}">
                  <a16:creationId xmlns:a16="http://schemas.microsoft.com/office/drawing/2014/main" id="{34F28825-E42D-4DD2-9FA7-976264D80388}"/>
                </a:ext>
              </a:extLst>
            </p:cNvPr>
            <p:cNvSpPr/>
            <p:nvPr/>
          </p:nvSpPr>
          <p:spPr>
            <a:xfrm>
              <a:off x="3502928" y="3262482"/>
              <a:ext cx="536480" cy="1143392"/>
            </a:xfrm>
            <a:custGeom>
              <a:avLst/>
              <a:gdLst/>
              <a:ahLst/>
              <a:cxnLst/>
              <a:rect l="l" t="t" r="r" b="b"/>
              <a:pathLst>
                <a:path w="16765" h="35731" extrusionOk="0">
                  <a:moveTo>
                    <a:pt x="8370" y="0"/>
                  </a:moveTo>
                  <a:cubicBezTo>
                    <a:pt x="3739" y="0"/>
                    <a:pt x="0" y="3739"/>
                    <a:pt x="0" y="8394"/>
                  </a:cubicBezTo>
                  <a:cubicBezTo>
                    <a:pt x="0" y="12907"/>
                    <a:pt x="3501" y="16609"/>
                    <a:pt x="8108" y="16776"/>
                  </a:cubicBezTo>
                  <a:lnTo>
                    <a:pt x="8108" y="32826"/>
                  </a:lnTo>
                  <a:cubicBezTo>
                    <a:pt x="7370" y="32969"/>
                    <a:pt x="6930" y="33552"/>
                    <a:pt x="6930" y="34254"/>
                  </a:cubicBezTo>
                  <a:cubicBezTo>
                    <a:pt x="6930" y="35076"/>
                    <a:pt x="7573" y="35731"/>
                    <a:pt x="8370" y="35731"/>
                  </a:cubicBezTo>
                  <a:cubicBezTo>
                    <a:pt x="9204" y="35731"/>
                    <a:pt x="9870" y="35076"/>
                    <a:pt x="9870" y="34254"/>
                  </a:cubicBezTo>
                  <a:cubicBezTo>
                    <a:pt x="9870" y="33552"/>
                    <a:pt x="9299" y="32969"/>
                    <a:pt x="8704" y="32826"/>
                  </a:cubicBezTo>
                  <a:lnTo>
                    <a:pt x="8704" y="16776"/>
                  </a:lnTo>
                  <a:cubicBezTo>
                    <a:pt x="13169" y="16609"/>
                    <a:pt x="16764" y="12907"/>
                    <a:pt x="16764" y="8394"/>
                  </a:cubicBezTo>
                  <a:cubicBezTo>
                    <a:pt x="16764" y="3739"/>
                    <a:pt x="13014" y="0"/>
                    <a:pt x="8370" y="0"/>
                  </a:cubicBezTo>
                  <a:close/>
                </a:path>
              </a:pathLst>
            </a:custGeom>
            <a:solidFill>
              <a:srgbClr val="033A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029;p31">
              <a:extLst>
                <a:ext uri="{FF2B5EF4-FFF2-40B4-BE49-F238E27FC236}">
                  <a16:creationId xmlns:a16="http://schemas.microsoft.com/office/drawing/2014/main" id="{431F811A-7BDC-4213-B7C4-6BAA6331717A}"/>
                </a:ext>
              </a:extLst>
            </p:cNvPr>
            <p:cNvSpPr txBox="1"/>
            <p:nvPr/>
          </p:nvSpPr>
          <p:spPr>
            <a:xfrm>
              <a:off x="3484150" y="3371825"/>
              <a:ext cx="580800" cy="32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04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5" name="Google Shape;1030;p31">
              <a:extLst>
                <a:ext uri="{FF2B5EF4-FFF2-40B4-BE49-F238E27FC236}">
                  <a16:creationId xmlns:a16="http://schemas.microsoft.com/office/drawing/2014/main" id="{7F898C5A-D7BF-40A4-ABEF-5C7E0E083254}"/>
                </a:ext>
              </a:extLst>
            </p:cNvPr>
            <p:cNvSpPr txBox="1"/>
            <p:nvPr/>
          </p:nvSpPr>
          <p:spPr>
            <a:xfrm>
              <a:off x="1079345" y="3106175"/>
              <a:ext cx="2316421" cy="42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 dirty="0">
                  <a:solidFill>
                    <a:srgbClr val="033AEB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Out Of Geofence</a:t>
              </a:r>
              <a:endParaRPr sz="2000" b="1" dirty="0">
                <a:solidFill>
                  <a:srgbClr val="033AEB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36" name="Google Shape;1031;p31">
              <a:extLst>
                <a:ext uri="{FF2B5EF4-FFF2-40B4-BE49-F238E27FC236}">
                  <a16:creationId xmlns:a16="http://schemas.microsoft.com/office/drawing/2014/main" id="{E842D085-2798-4E10-AAF9-C3CC6C00716A}"/>
                </a:ext>
              </a:extLst>
            </p:cNvPr>
            <p:cNvSpPr txBox="1"/>
            <p:nvPr/>
          </p:nvSpPr>
          <p:spPr>
            <a:xfrm>
              <a:off x="1310853" y="3433520"/>
              <a:ext cx="2082497" cy="53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e-Seal di-</a:t>
              </a:r>
              <a:r>
                <a:rPr lang="en-US" i="1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stop</a:t>
              </a:r>
              <a:r>
                <a:rPr lang="en-US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 (</a:t>
              </a:r>
              <a:r>
                <a:rPr lang="en-US" dirty="0" err="1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dibuka</a:t>
              </a:r>
              <a:r>
                <a:rPr lang="en-US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) </a:t>
              </a:r>
              <a:r>
                <a:rPr lang="en-US" dirty="0" err="1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dengan</a:t>
              </a:r>
              <a:r>
                <a:rPr lang="en-US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 radius &gt;100m </a:t>
              </a:r>
              <a:r>
                <a:rPr lang="en-US" dirty="0" err="1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dari</a:t>
              </a:r>
              <a:r>
                <a:rPr lang="en-US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dirty="0" err="1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titik</a:t>
              </a:r>
              <a:r>
                <a:rPr lang="en-US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dirty="0" err="1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tujuan</a:t>
              </a:r>
              <a:endParaRPr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8" name="Google Shape;1032;p31">
            <a:extLst>
              <a:ext uri="{FF2B5EF4-FFF2-40B4-BE49-F238E27FC236}">
                <a16:creationId xmlns:a16="http://schemas.microsoft.com/office/drawing/2014/main" id="{33F0A531-4E06-460D-A41C-6BACC7AB90EF}"/>
              </a:ext>
            </a:extLst>
          </p:cNvPr>
          <p:cNvGrpSpPr/>
          <p:nvPr/>
        </p:nvGrpSpPr>
        <p:grpSpPr>
          <a:xfrm>
            <a:off x="430897" y="2427990"/>
            <a:ext cx="2897209" cy="1900964"/>
            <a:chOff x="430929" y="1313550"/>
            <a:chExt cx="2897209" cy="1900964"/>
          </a:xfrm>
        </p:grpSpPr>
        <p:sp>
          <p:nvSpPr>
            <p:cNvPr id="29" name="Google Shape;1033;p31">
              <a:extLst>
                <a:ext uri="{FF2B5EF4-FFF2-40B4-BE49-F238E27FC236}">
                  <a16:creationId xmlns:a16="http://schemas.microsoft.com/office/drawing/2014/main" id="{334294AB-5ED7-47A1-9FE9-B7FA4EE566F7}"/>
                </a:ext>
              </a:extLst>
            </p:cNvPr>
            <p:cNvSpPr/>
            <p:nvPr/>
          </p:nvSpPr>
          <p:spPr>
            <a:xfrm>
              <a:off x="2769494" y="1504929"/>
              <a:ext cx="536480" cy="1143808"/>
            </a:xfrm>
            <a:custGeom>
              <a:avLst/>
              <a:gdLst/>
              <a:ahLst/>
              <a:cxnLst/>
              <a:rect l="l" t="t" r="r" b="b"/>
              <a:pathLst>
                <a:path w="16765" h="35744" extrusionOk="0">
                  <a:moveTo>
                    <a:pt x="8371" y="1"/>
                  </a:moveTo>
                  <a:cubicBezTo>
                    <a:pt x="3739" y="1"/>
                    <a:pt x="0" y="3751"/>
                    <a:pt x="0" y="8395"/>
                  </a:cubicBezTo>
                  <a:cubicBezTo>
                    <a:pt x="0" y="12919"/>
                    <a:pt x="3501" y="16610"/>
                    <a:pt x="8109" y="16777"/>
                  </a:cubicBezTo>
                  <a:lnTo>
                    <a:pt x="8109" y="32838"/>
                  </a:lnTo>
                  <a:cubicBezTo>
                    <a:pt x="7370" y="32981"/>
                    <a:pt x="6930" y="33564"/>
                    <a:pt x="6930" y="34255"/>
                  </a:cubicBezTo>
                  <a:cubicBezTo>
                    <a:pt x="6930" y="35088"/>
                    <a:pt x="7573" y="35743"/>
                    <a:pt x="8371" y="35743"/>
                  </a:cubicBezTo>
                  <a:cubicBezTo>
                    <a:pt x="9204" y="35743"/>
                    <a:pt x="9871" y="35088"/>
                    <a:pt x="9871" y="34255"/>
                  </a:cubicBezTo>
                  <a:cubicBezTo>
                    <a:pt x="9871" y="33552"/>
                    <a:pt x="9299" y="32969"/>
                    <a:pt x="8704" y="32826"/>
                  </a:cubicBezTo>
                  <a:lnTo>
                    <a:pt x="8704" y="16777"/>
                  </a:lnTo>
                  <a:cubicBezTo>
                    <a:pt x="13169" y="16622"/>
                    <a:pt x="16764" y="12919"/>
                    <a:pt x="16764" y="8395"/>
                  </a:cubicBezTo>
                  <a:cubicBezTo>
                    <a:pt x="16764" y="3751"/>
                    <a:pt x="13014" y="1"/>
                    <a:pt x="8371" y="1"/>
                  </a:cubicBezTo>
                  <a:close/>
                </a:path>
              </a:pathLst>
            </a:custGeom>
            <a:solidFill>
              <a:srgbClr val="00CC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034;p31">
              <a:extLst>
                <a:ext uri="{FF2B5EF4-FFF2-40B4-BE49-F238E27FC236}">
                  <a16:creationId xmlns:a16="http://schemas.microsoft.com/office/drawing/2014/main" id="{9C04F4E2-8CB6-4371-9C43-32DA35B379EF}"/>
                </a:ext>
              </a:extLst>
            </p:cNvPr>
            <p:cNvSpPr txBox="1"/>
            <p:nvPr/>
          </p:nvSpPr>
          <p:spPr>
            <a:xfrm>
              <a:off x="2747338" y="1610150"/>
              <a:ext cx="580800" cy="32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dirty="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02</a:t>
              </a:r>
              <a:endParaRPr dirty="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" name="Google Shape;1035;p31">
              <a:extLst>
                <a:ext uri="{FF2B5EF4-FFF2-40B4-BE49-F238E27FC236}">
                  <a16:creationId xmlns:a16="http://schemas.microsoft.com/office/drawing/2014/main" id="{6E0027FD-BC89-4133-8566-6B942FD5DFB0}"/>
                </a:ext>
              </a:extLst>
            </p:cNvPr>
            <p:cNvSpPr txBox="1"/>
            <p:nvPr/>
          </p:nvSpPr>
          <p:spPr>
            <a:xfrm>
              <a:off x="610291" y="1313550"/>
              <a:ext cx="2137059" cy="42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 dirty="0">
                  <a:solidFill>
                    <a:srgbClr val="00CC05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Open The Seal</a:t>
              </a:r>
              <a:endParaRPr sz="2000" b="1" dirty="0">
                <a:solidFill>
                  <a:srgbClr val="00CC05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32" name="Google Shape;1036;p31">
              <a:extLst>
                <a:ext uri="{FF2B5EF4-FFF2-40B4-BE49-F238E27FC236}">
                  <a16:creationId xmlns:a16="http://schemas.microsoft.com/office/drawing/2014/main" id="{BEC24096-124B-4B31-8867-2C937B4B4339}"/>
                </a:ext>
              </a:extLst>
            </p:cNvPr>
            <p:cNvSpPr txBox="1"/>
            <p:nvPr/>
          </p:nvSpPr>
          <p:spPr>
            <a:xfrm>
              <a:off x="430929" y="1660399"/>
              <a:ext cx="2316421" cy="15541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e-Seal di-</a:t>
              </a:r>
              <a:r>
                <a:rPr lang="en-US" i="1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start, stop, </a:t>
              </a:r>
              <a:r>
                <a:rPr lang="en-US" dirty="0" err="1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lalu</a:t>
              </a:r>
              <a:r>
                <a:rPr lang="en-US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 di-</a:t>
              </a:r>
              <a:r>
                <a:rPr lang="en-US" i="1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start </a:t>
              </a:r>
              <a:r>
                <a:rPr lang="en-US" dirty="0" err="1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kembali</a:t>
              </a:r>
              <a:r>
                <a:rPr lang="en-US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dirty="0" err="1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untuk</a:t>
              </a:r>
              <a:r>
                <a:rPr lang="en-US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 tracking yang </a:t>
              </a:r>
              <a:r>
                <a:rPr lang="en-US" dirty="0" err="1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sama</a:t>
              </a:r>
              <a:endParaRPr lang="en-US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dirty="0" err="1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atau</a:t>
              </a:r>
              <a:endParaRPr lang="en-US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i="1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dirty="0" err="1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kondisi</a:t>
              </a:r>
              <a:r>
                <a:rPr lang="en-US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 e-seal </a:t>
              </a:r>
              <a:r>
                <a:rPr lang="en-US" dirty="0" err="1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adalah</a:t>
              </a:r>
              <a:r>
                <a:rPr lang="en-US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i="1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unlock</a:t>
              </a:r>
            </a:p>
          </p:txBody>
        </p:sp>
      </p:grpSp>
      <p:grpSp>
        <p:nvGrpSpPr>
          <p:cNvPr id="19" name="Google Shape;1037;p31">
            <a:extLst>
              <a:ext uri="{FF2B5EF4-FFF2-40B4-BE49-F238E27FC236}">
                <a16:creationId xmlns:a16="http://schemas.microsoft.com/office/drawing/2014/main" id="{5249F1E7-BD2F-40E5-8CF1-56A2EF662499}"/>
              </a:ext>
            </a:extLst>
          </p:cNvPr>
          <p:cNvGrpSpPr/>
          <p:nvPr/>
        </p:nvGrpSpPr>
        <p:grpSpPr>
          <a:xfrm>
            <a:off x="5988843" y="3225865"/>
            <a:ext cx="2724260" cy="1303451"/>
            <a:chOff x="5988875" y="2111425"/>
            <a:chExt cx="2724260" cy="1303451"/>
          </a:xfrm>
        </p:grpSpPr>
        <p:sp>
          <p:nvSpPr>
            <p:cNvPr id="25" name="Google Shape;1038;p31">
              <a:extLst>
                <a:ext uri="{FF2B5EF4-FFF2-40B4-BE49-F238E27FC236}">
                  <a16:creationId xmlns:a16="http://schemas.microsoft.com/office/drawing/2014/main" id="{41A74D63-017C-4ADE-9974-47DF63658EB4}"/>
                </a:ext>
              </a:extLst>
            </p:cNvPr>
            <p:cNvSpPr/>
            <p:nvPr/>
          </p:nvSpPr>
          <p:spPr>
            <a:xfrm>
              <a:off x="6011050" y="2271484"/>
              <a:ext cx="536448" cy="1143392"/>
            </a:xfrm>
            <a:custGeom>
              <a:avLst/>
              <a:gdLst/>
              <a:ahLst/>
              <a:cxnLst/>
              <a:rect l="l" t="t" r="r" b="b"/>
              <a:pathLst>
                <a:path w="16764" h="35731" extrusionOk="0">
                  <a:moveTo>
                    <a:pt x="8358" y="0"/>
                  </a:moveTo>
                  <a:cubicBezTo>
                    <a:pt x="3739" y="0"/>
                    <a:pt x="0" y="3739"/>
                    <a:pt x="0" y="8394"/>
                  </a:cubicBezTo>
                  <a:cubicBezTo>
                    <a:pt x="0" y="12907"/>
                    <a:pt x="3489" y="16610"/>
                    <a:pt x="8108" y="16776"/>
                  </a:cubicBezTo>
                  <a:lnTo>
                    <a:pt x="8108" y="32826"/>
                  </a:lnTo>
                  <a:cubicBezTo>
                    <a:pt x="7358" y="32969"/>
                    <a:pt x="6929" y="33552"/>
                    <a:pt x="6929" y="34255"/>
                  </a:cubicBezTo>
                  <a:cubicBezTo>
                    <a:pt x="6929" y="35076"/>
                    <a:pt x="7560" y="35731"/>
                    <a:pt x="8370" y="35731"/>
                  </a:cubicBezTo>
                  <a:cubicBezTo>
                    <a:pt x="9204" y="35731"/>
                    <a:pt x="9858" y="35076"/>
                    <a:pt x="9858" y="34255"/>
                  </a:cubicBezTo>
                  <a:cubicBezTo>
                    <a:pt x="9858" y="33552"/>
                    <a:pt x="9299" y="32969"/>
                    <a:pt x="8703" y="32826"/>
                  </a:cubicBezTo>
                  <a:lnTo>
                    <a:pt x="8703" y="16776"/>
                  </a:lnTo>
                  <a:cubicBezTo>
                    <a:pt x="13168" y="16610"/>
                    <a:pt x="16764" y="12907"/>
                    <a:pt x="16764" y="8394"/>
                  </a:cubicBezTo>
                  <a:cubicBezTo>
                    <a:pt x="16764" y="3739"/>
                    <a:pt x="13014" y="0"/>
                    <a:pt x="835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039;p31">
              <a:extLst>
                <a:ext uri="{FF2B5EF4-FFF2-40B4-BE49-F238E27FC236}">
                  <a16:creationId xmlns:a16="http://schemas.microsoft.com/office/drawing/2014/main" id="{3ADADF09-26B9-4F1C-9728-4FC20236CDFD}"/>
                </a:ext>
              </a:extLst>
            </p:cNvPr>
            <p:cNvSpPr txBox="1"/>
            <p:nvPr/>
          </p:nvSpPr>
          <p:spPr>
            <a:xfrm>
              <a:off x="6569675" y="2111425"/>
              <a:ext cx="2143460" cy="42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 dirty="0">
                  <a:solidFill>
                    <a:srgbClr val="C0504D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Cut The Rope</a:t>
              </a:r>
              <a:endParaRPr sz="2000" b="1" dirty="0">
                <a:solidFill>
                  <a:srgbClr val="C0504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7" name="Google Shape;1040;p31">
              <a:extLst>
                <a:ext uri="{FF2B5EF4-FFF2-40B4-BE49-F238E27FC236}">
                  <a16:creationId xmlns:a16="http://schemas.microsoft.com/office/drawing/2014/main" id="{336E51D4-C6F5-48A6-9F3D-9D441A2481CD}"/>
                </a:ext>
              </a:extLst>
            </p:cNvPr>
            <p:cNvSpPr txBox="1"/>
            <p:nvPr/>
          </p:nvSpPr>
          <p:spPr>
            <a:xfrm>
              <a:off x="6569674" y="2458275"/>
              <a:ext cx="2143461" cy="53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e-Seal </a:t>
              </a:r>
              <a:r>
                <a:rPr lang="en-US" dirty="0" err="1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rusak</a:t>
              </a:r>
              <a:r>
                <a:rPr lang="en-US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dirty="0" err="1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atau</a:t>
              </a:r>
              <a:r>
                <a:rPr lang="en-US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dirty="0" err="1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terputus</a:t>
              </a:r>
              <a:endParaRPr lang="en-US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8" name="Google Shape;1041;p31">
              <a:extLst>
                <a:ext uri="{FF2B5EF4-FFF2-40B4-BE49-F238E27FC236}">
                  <a16:creationId xmlns:a16="http://schemas.microsoft.com/office/drawing/2014/main" id="{3EF0512D-FAE7-45AA-A33B-EA9FFBC6063E}"/>
                </a:ext>
              </a:extLst>
            </p:cNvPr>
            <p:cNvSpPr txBox="1"/>
            <p:nvPr/>
          </p:nvSpPr>
          <p:spPr>
            <a:xfrm>
              <a:off x="5988875" y="2376288"/>
              <a:ext cx="580800" cy="32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03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0" name="Google Shape;1042;p31">
            <a:extLst>
              <a:ext uri="{FF2B5EF4-FFF2-40B4-BE49-F238E27FC236}">
                <a16:creationId xmlns:a16="http://schemas.microsoft.com/office/drawing/2014/main" id="{72A06D25-2730-4E14-9062-7FF0F3A4EEF3}"/>
              </a:ext>
            </a:extLst>
          </p:cNvPr>
          <p:cNvGrpSpPr/>
          <p:nvPr/>
        </p:nvGrpSpPr>
        <p:grpSpPr>
          <a:xfrm>
            <a:off x="4250794" y="1783235"/>
            <a:ext cx="642400" cy="904349"/>
            <a:chOff x="6500676" y="668795"/>
            <a:chExt cx="642400" cy="904349"/>
          </a:xfrm>
        </p:grpSpPr>
        <p:grpSp>
          <p:nvGrpSpPr>
            <p:cNvPr id="21" name="Google Shape;1043;p31">
              <a:extLst>
                <a:ext uri="{FF2B5EF4-FFF2-40B4-BE49-F238E27FC236}">
                  <a16:creationId xmlns:a16="http://schemas.microsoft.com/office/drawing/2014/main" id="{FC036461-CEBF-4D8E-A841-99274CFBF72D}"/>
                </a:ext>
              </a:extLst>
            </p:cNvPr>
            <p:cNvGrpSpPr/>
            <p:nvPr/>
          </p:nvGrpSpPr>
          <p:grpSpPr>
            <a:xfrm>
              <a:off x="6500676" y="668795"/>
              <a:ext cx="642400" cy="904349"/>
              <a:chOff x="4250801" y="645020"/>
              <a:chExt cx="642400" cy="904349"/>
            </a:xfrm>
          </p:grpSpPr>
          <p:sp>
            <p:nvSpPr>
              <p:cNvPr id="23" name="Google Shape;1044;p31">
                <a:extLst>
                  <a:ext uri="{FF2B5EF4-FFF2-40B4-BE49-F238E27FC236}">
                    <a16:creationId xmlns:a16="http://schemas.microsoft.com/office/drawing/2014/main" id="{336758EF-7F18-45B5-BB47-E9C95AC2D4FA}"/>
                  </a:ext>
                </a:extLst>
              </p:cNvPr>
              <p:cNvSpPr/>
              <p:nvPr/>
            </p:nvSpPr>
            <p:spPr>
              <a:xfrm>
                <a:off x="4395601" y="1227769"/>
                <a:ext cx="352064" cy="321600"/>
              </a:xfrm>
              <a:custGeom>
                <a:avLst/>
                <a:gdLst/>
                <a:ahLst/>
                <a:cxnLst/>
                <a:rect l="l" t="t" r="r" b="b"/>
                <a:pathLst>
                  <a:path w="11002" h="10050" extrusionOk="0">
                    <a:moveTo>
                      <a:pt x="0" y="0"/>
                    </a:moveTo>
                    <a:cubicBezTo>
                      <a:pt x="1" y="1"/>
                      <a:pt x="3" y="2"/>
                      <a:pt x="4" y="2"/>
                    </a:cubicBezTo>
                    <a:lnTo>
                      <a:pt x="4" y="2"/>
                    </a:lnTo>
                    <a:cubicBezTo>
                      <a:pt x="3" y="2"/>
                      <a:pt x="1" y="1"/>
                      <a:pt x="0" y="0"/>
                    </a:cubicBezTo>
                    <a:close/>
                    <a:moveTo>
                      <a:pt x="11002" y="0"/>
                    </a:moveTo>
                    <a:cubicBezTo>
                      <a:pt x="11001" y="1"/>
                      <a:pt x="10999" y="2"/>
                      <a:pt x="10998" y="2"/>
                    </a:cubicBezTo>
                    <a:lnTo>
                      <a:pt x="10998" y="2"/>
                    </a:lnTo>
                    <a:cubicBezTo>
                      <a:pt x="10999" y="2"/>
                      <a:pt x="11001" y="1"/>
                      <a:pt x="11002" y="0"/>
                    </a:cubicBezTo>
                    <a:close/>
                    <a:moveTo>
                      <a:pt x="4" y="2"/>
                    </a:moveTo>
                    <a:cubicBezTo>
                      <a:pt x="378" y="265"/>
                      <a:pt x="5501" y="10049"/>
                      <a:pt x="5501" y="10049"/>
                    </a:cubicBezTo>
                    <a:cubicBezTo>
                      <a:pt x="5501" y="10049"/>
                      <a:pt x="10624" y="265"/>
                      <a:pt x="10998" y="2"/>
                    </a:cubicBezTo>
                    <a:lnTo>
                      <a:pt x="10998" y="2"/>
                    </a:lnTo>
                    <a:cubicBezTo>
                      <a:pt x="9415" y="1025"/>
                      <a:pt x="7535" y="1631"/>
                      <a:pt x="5501" y="1631"/>
                    </a:cubicBezTo>
                    <a:cubicBezTo>
                      <a:pt x="3467" y="1631"/>
                      <a:pt x="1587" y="1025"/>
                      <a:pt x="4" y="2"/>
                    </a:cubicBezTo>
                    <a:close/>
                  </a:path>
                </a:pathLst>
              </a:custGeom>
              <a:solidFill>
                <a:schemeClr val="accent6"/>
              </a:solidFill>
              <a:ln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1045;p31">
                <a:extLst>
                  <a:ext uri="{FF2B5EF4-FFF2-40B4-BE49-F238E27FC236}">
                    <a16:creationId xmlns:a16="http://schemas.microsoft.com/office/drawing/2014/main" id="{BDC72911-EED3-40EC-B7D5-BCBE14216A6D}"/>
                  </a:ext>
                </a:extLst>
              </p:cNvPr>
              <p:cNvSpPr/>
              <p:nvPr/>
            </p:nvSpPr>
            <p:spPr>
              <a:xfrm>
                <a:off x="4250801" y="645020"/>
                <a:ext cx="642400" cy="642400"/>
              </a:xfrm>
              <a:custGeom>
                <a:avLst/>
                <a:gdLst/>
                <a:ahLst/>
                <a:cxnLst/>
                <a:rect l="l" t="t" r="r" b="b"/>
                <a:pathLst>
                  <a:path w="20075" h="20075" extrusionOk="0">
                    <a:moveTo>
                      <a:pt x="10026" y="3394"/>
                    </a:moveTo>
                    <a:cubicBezTo>
                      <a:pt x="13693" y="3394"/>
                      <a:pt x="16682" y="6358"/>
                      <a:pt x="16682" y="10049"/>
                    </a:cubicBezTo>
                    <a:cubicBezTo>
                      <a:pt x="16682" y="13717"/>
                      <a:pt x="13693" y="16681"/>
                      <a:pt x="10026" y="16681"/>
                    </a:cubicBezTo>
                    <a:cubicBezTo>
                      <a:pt x="6359" y="16681"/>
                      <a:pt x="3394" y="13717"/>
                      <a:pt x="3394" y="10049"/>
                    </a:cubicBezTo>
                    <a:cubicBezTo>
                      <a:pt x="3394" y="6358"/>
                      <a:pt x="6359" y="3394"/>
                      <a:pt x="10026" y="3394"/>
                    </a:cubicBezTo>
                    <a:close/>
                    <a:moveTo>
                      <a:pt x="10026" y="1"/>
                    </a:moveTo>
                    <a:cubicBezTo>
                      <a:pt x="4501" y="1"/>
                      <a:pt x="1" y="4489"/>
                      <a:pt x="1" y="10049"/>
                    </a:cubicBezTo>
                    <a:cubicBezTo>
                      <a:pt x="1" y="15574"/>
                      <a:pt x="4501" y="20074"/>
                      <a:pt x="10026" y="20074"/>
                    </a:cubicBezTo>
                    <a:cubicBezTo>
                      <a:pt x="15574" y="20074"/>
                      <a:pt x="20075" y="15574"/>
                      <a:pt x="20075" y="10049"/>
                    </a:cubicBezTo>
                    <a:cubicBezTo>
                      <a:pt x="20075" y="4489"/>
                      <a:pt x="15574" y="1"/>
                      <a:pt x="1002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2" name="Google Shape;1046;p31">
              <a:extLst>
                <a:ext uri="{FF2B5EF4-FFF2-40B4-BE49-F238E27FC236}">
                  <a16:creationId xmlns:a16="http://schemas.microsoft.com/office/drawing/2014/main" id="{6CFFBC0F-639C-40EC-9724-4FB567DB650E}"/>
                </a:ext>
              </a:extLst>
            </p:cNvPr>
            <p:cNvSpPr txBox="1"/>
            <p:nvPr/>
          </p:nvSpPr>
          <p:spPr>
            <a:xfrm>
              <a:off x="6531500" y="825250"/>
              <a:ext cx="580800" cy="32790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spcFirstLastPara="1" wrap="square" lIns="0" tIns="0" rIns="0" bIns="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dirty="0">
                  <a:solidFill>
                    <a:schemeClr val="tx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01</a:t>
              </a:r>
              <a:endParaRPr dirty="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37" name="Google Shape;1039;p31">
            <a:extLst>
              <a:ext uri="{FF2B5EF4-FFF2-40B4-BE49-F238E27FC236}">
                <a16:creationId xmlns:a16="http://schemas.microsoft.com/office/drawing/2014/main" id="{05429FD2-1DAA-4068-B271-39EEE092FB38}"/>
              </a:ext>
            </a:extLst>
          </p:cNvPr>
          <p:cNvSpPr txBox="1"/>
          <p:nvPr/>
        </p:nvSpPr>
        <p:spPr>
          <a:xfrm>
            <a:off x="5007218" y="1581711"/>
            <a:ext cx="2231782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accent6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Late Response</a:t>
            </a:r>
            <a:endParaRPr sz="2000" b="1" dirty="0">
              <a:solidFill>
                <a:schemeClr val="accent6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38" name="Google Shape;1040;p31">
            <a:extLst>
              <a:ext uri="{FF2B5EF4-FFF2-40B4-BE49-F238E27FC236}">
                <a16:creationId xmlns:a16="http://schemas.microsoft.com/office/drawing/2014/main" id="{85B5780D-2DE5-4275-B516-4DBAAA6A02F5}"/>
              </a:ext>
            </a:extLst>
          </p:cNvPr>
          <p:cNvSpPr txBox="1"/>
          <p:nvPr/>
        </p:nvSpPr>
        <p:spPr>
          <a:xfrm>
            <a:off x="5007218" y="1928561"/>
            <a:ext cx="2996890" cy="8451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Data update posisi tidak dikirimkan dalam 15 menit setelah update posisi terakhir</a:t>
            </a:r>
            <a:endParaRPr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44047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2920" y="-99392"/>
            <a:ext cx="8229600" cy="11430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Dashboard</a:t>
            </a:r>
          </a:p>
        </p:txBody>
      </p:sp>
      <p:pic>
        <p:nvPicPr>
          <p:cNvPr id="4" name="Picture 3" descr="Map&#10;&#10;Description automatically generated">
            <a:extLst>
              <a:ext uri="{FF2B5EF4-FFF2-40B4-BE49-F238E27FC236}">
                <a16:creationId xmlns:a16="http://schemas.microsoft.com/office/drawing/2014/main" id="{FE2BC13D-EBBB-4ADF-B1D7-9C8D69CBF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38" y="1043608"/>
            <a:ext cx="8439123" cy="4409442"/>
          </a:xfrm>
          <a:prstGeom prst="rect">
            <a:avLst/>
          </a:prstGeom>
          <a:noFill/>
        </p:spPr>
      </p:pic>
      <p:pic>
        <p:nvPicPr>
          <p:cNvPr id="9" name="Picture 8" descr="Graphical user interface&#10;&#10;Description automatically generated">
            <a:extLst>
              <a:ext uri="{FF2B5EF4-FFF2-40B4-BE49-F238E27FC236}">
                <a16:creationId xmlns:a16="http://schemas.microsoft.com/office/drawing/2014/main" id="{3AA08CFD-629C-4465-92AE-3093FA7392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566"/>
          <a:stretch/>
        </p:blipFill>
        <p:spPr>
          <a:xfrm>
            <a:off x="6248400" y="3411583"/>
            <a:ext cx="2710880" cy="2739333"/>
          </a:xfrm>
          <a:prstGeom prst="rect">
            <a:avLst/>
          </a:prstGeom>
        </p:spPr>
      </p:pic>
      <p:grpSp>
        <p:nvGrpSpPr>
          <p:cNvPr id="23" name="Google Shape;1119;p32">
            <a:extLst>
              <a:ext uri="{FF2B5EF4-FFF2-40B4-BE49-F238E27FC236}">
                <a16:creationId xmlns:a16="http://schemas.microsoft.com/office/drawing/2014/main" id="{6B36EB52-2A0A-4372-81F8-5075F2DF8877}"/>
              </a:ext>
            </a:extLst>
          </p:cNvPr>
          <p:cNvGrpSpPr/>
          <p:nvPr/>
        </p:nvGrpSpPr>
        <p:grpSpPr>
          <a:xfrm>
            <a:off x="350453" y="5341797"/>
            <a:ext cx="1589550" cy="1029025"/>
            <a:chOff x="961688" y="2582850"/>
            <a:chExt cx="1589550" cy="1029025"/>
          </a:xfrm>
        </p:grpSpPr>
        <p:sp>
          <p:nvSpPr>
            <p:cNvPr id="24" name="Google Shape;1120;p32">
              <a:extLst>
                <a:ext uri="{FF2B5EF4-FFF2-40B4-BE49-F238E27FC236}">
                  <a16:creationId xmlns:a16="http://schemas.microsoft.com/office/drawing/2014/main" id="{92692B99-C99F-42AD-968F-5E6ACDB37F99}"/>
                </a:ext>
              </a:extLst>
            </p:cNvPr>
            <p:cNvSpPr/>
            <p:nvPr/>
          </p:nvSpPr>
          <p:spPr>
            <a:xfrm>
              <a:off x="961688" y="2850450"/>
              <a:ext cx="1143900" cy="310175"/>
            </a:xfrm>
            <a:custGeom>
              <a:avLst/>
              <a:gdLst/>
              <a:ahLst/>
              <a:cxnLst/>
              <a:rect l="l" t="t" r="r" b="b"/>
              <a:pathLst>
                <a:path w="45756" h="12407" extrusionOk="0">
                  <a:moveTo>
                    <a:pt x="3858" y="0"/>
                  </a:moveTo>
                  <a:cubicBezTo>
                    <a:pt x="1738" y="0"/>
                    <a:pt x="0" y="1738"/>
                    <a:pt x="0" y="3858"/>
                  </a:cubicBezTo>
                  <a:lnTo>
                    <a:pt x="0" y="8537"/>
                  </a:lnTo>
                  <a:cubicBezTo>
                    <a:pt x="0" y="10668"/>
                    <a:pt x="1738" y="12406"/>
                    <a:pt x="3858" y="12406"/>
                  </a:cubicBezTo>
                  <a:lnTo>
                    <a:pt x="41934" y="12406"/>
                  </a:lnTo>
                  <a:cubicBezTo>
                    <a:pt x="44053" y="12406"/>
                    <a:pt x="45756" y="10668"/>
                    <a:pt x="45756" y="8537"/>
                  </a:cubicBezTo>
                  <a:lnTo>
                    <a:pt x="45756" y="3858"/>
                  </a:lnTo>
                  <a:cubicBezTo>
                    <a:pt x="45756" y="1738"/>
                    <a:pt x="44053" y="0"/>
                    <a:pt x="41934" y="0"/>
                  </a:cubicBezTo>
                  <a:close/>
                </a:path>
              </a:pathLst>
            </a:cu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1500" dirty="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5" name="Google Shape;1121;p32">
              <a:extLst>
                <a:ext uri="{FF2B5EF4-FFF2-40B4-BE49-F238E27FC236}">
                  <a16:creationId xmlns:a16="http://schemas.microsoft.com/office/drawing/2014/main" id="{55BF980A-3BB4-44F8-AA27-43F1F76C78E6}"/>
                </a:ext>
              </a:extLst>
            </p:cNvPr>
            <p:cNvSpPr/>
            <p:nvPr/>
          </p:nvSpPr>
          <p:spPr>
            <a:xfrm>
              <a:off x="1764788" y="2582850"/>
              <a:ext cx="786450" cy="1029025"/>
            </a:xfrm>
            <a:custGeom>
              <a:avLst/>
              <a:gdLst/>
              <a:ahLst/>
              <a:cxnLst/>
              <a:rect l="l" t="t" r="r" b="b"/>
              <a:pathLst>
                <a:path w="31458" h="41161" extrusionOk="0">
                  <a:moveTo>
                    <a:pt x="15729" y="0"/>
                  </a:moveTo>
                  <a:cubicBezTo>
                    <a:pt x="7038" y="0"/>
                    <a:pt x="1" y="7025"/>
                    <a:pt x="1" y="15728"/>
                  </a:cubicBezTo>
                  <a:cubicBezTo>
                    <a:pt x="1" y="22527"/>
                    <a:pt x="4323" y="28325"/>
                    <a:pt x="10395" y="30528"/>
                  </a:cubicBezTo>
                  <a:lnTo>
                    <a:pt x="15729" y="41160"/>
                  </a:lnTo>
                  <a:lnTo>
                    <a:pt x="21027" y="30528"/>
                  </a:lnTo>
                  <a:cubicBezTo>
                    <a:pt x="27088" y="28325"/>
                    <a:pt x="31457" y="22527"/>
                    <a:pt x="31457" y="15728"/>
                  </a:cubicBezTo>
                  <a:cubicBezTo>
                    <a:pt x="31457" y="7025"/>
                    <a:pt x="24385" y="0"/>
                    <a:pt x="15729" y="0"/>
                  </a:cubicBezTo>
                  <a:close/>
                </a:path>
              </a:pathLst>
            </a:cu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122;p32">
              <a:extLst>
                <a:ext uri="{FF2B5EF4-FFF2-40B4-BE49-F238E27FC236}">
                  <a16:creationId xmlns:a16="http://schemas.microsoft.com/office/drawing/2014/main" id="{D3F4012B-36F7-43A5-8A3D-5A5626F727F0}"/>
                </a:ext>
              </a:extLst>
            </p:cNvPr>
            <p:cNvSpPr/>
            <p:nvPr/>
          </p:nvSpPr>
          <p:spPr>
            <a:xfrm>
              <a:off x="1835338" y="2645650"/>
              <a:ext cx="644450" cy="645350"/>
            </a:xfrm>
            <a:custGeom>
              <a:avLst/>
              <a:gdLst/>
              <a:ahLst/>
              <a:cxnLst/>
              <a:rect l="l" t="t" r="r" b="b"/>
              <a:pathLst>
                <a:path w="25778" h="25814" extrusionOk="0">
                  <a:moveTo>
                    <a:pt x="12907" y="1"/>
                  </a:moveTo>
                  <a:cubicBezTo>
                    <a:pt x="5751" y="1"/>
                    <a:pt x="1" y="5799"/>
                    <a:pt x="1" y="12907"/>
                  </a:cubicBezTo>
                  <a:cubicBezTo>
                    <a:pt x="1" y="20015"/>
                    <a:pt x="5751" y="25813"/>
                    <a:pt x="12907" y="25813"/>
                  </a:cubicBezTo>
                  <a:cubicBezTo>
                    <a:pt x="20015" y="25813"/>
                    <a:pt x="25778" y="20015"/>
                    <a:pt x="25778" y="12907"/>
                  </a:cubicBezTo>
                  <a:cubicBezTo>
                    <a:pt x="25778" y="5799"/>
                    <a:pt x="20015" y="1"/>
                    <a:pt x="12907" y="1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7" name="Google Shape;1123;p32">
              <a:extLst>
                <a:ext uri="{FF2B5EF4-FFF2-40B4-BE49-F238E27FC236}">
                  <a16:creationId xmlns:a16="http://schemas.microsoft.com/office/drawing/2014/main" id="{4A72AE29-1652-4F45-B5B6-A72C6D0F2885}"/>
                </a:ext>
              </a:extLst>
            </p:cNvPr>
            <p:cNvGrpSpPr/>
            <p:nvPr/>
          </p:nvGrpSpPr>
          <p:grpSpPr>
            <a:xfrm>
              <a:off x="1946107" y="2769679"/>
              <a:ext cx="423851" cy="397292"/>
              <a:chOff x="6219391" y="3816756"/>
              <a:chExt cx="356627" cy="334252"/>
            </a:xfrm>
          </p:grpSpPr>
          <p:sp>
            <p:nvSpPr>
              <p:cNvPr id="28" name="Google Shape;1124;p32">
                <a:extLst>
                  <a:ext uri="{FF2B5EF4-FFF2-40B4-BE49-F238E27FC236}">
                    <a16:creationId xmlns:a16="http://schemas.microsoft.com/office/drawing/2014/main" id="{3E9AA486-9260-4201-B9E8-3985739381D0}"/>
                  </a:ext>
                </a:extLst>
              </p:cNvPr>
              <p:cNvSpPr/>
              <p:nvPr/>
            </p:nvSpPr>
            <p:spPr>
              <a:xfrm>
                <a:off x="6219391" y="3816756"/>
                <a:ext cx="306594" cy="334252"/>
              </a:xfrm>
              <a:custGeom>
                <a:avLst/>
                <a:gdLst/>
                <a:ahLst/>
                <a:cxnLst/>
                <a:rect l="l" t="t" r="r" b="b"/>
                <a:pathLst>
                  <a:path w="9633" h="10502" extrusionOk="0">
                    <a:moveTo>
                      <a:pt x="8394" y="4179"/>
                    </a:moveTo>
                    <a:cubicBezTo>
                      <a:pt x="8906" y="4251"/>
                      <a:pt x="9299" y="4703"/>
                      <a:pt x="9299" y="5239"/>
                    </a:cubicBezTo>
                    <a:cubicBezTo>
                      <a:pt x="9299" y="5775"/>
                      <a:pt x="8906" y="6215"/>
                      <a:pt x="8394" y="6299"/>
                    </a:cubicBezTo>
                    <a:lnTo>
                      <a:pt x="8394" y="4179"/>
                    </a:lnTo>
                    <a:close/>
                    <a:moveTo>
                      <a:pt x="1203" y="4013"/>
                    </a:moveTo>
                    <a:lnTo>
                      <a:pt x="1203" y="6489"/>
                    </a:lnTo>
                    <a:lnTo>
                      <a:pt x="846" y="6489"/>
                    </a:lnTo>
                    <a:cubicBezTo>
                      <a:pt x="548" y="6489"/>
                      <a:pt x="310" y="6251"/>
                      <a:pt x="310" y="5953"/>
                    </a:cubicBezTo>
                    <a:lnTo>
                      <a:pt x="310" y="4549"/>
                    </a:lnTo>
                    <a:cubicBezTo>
                      <a:pt x="310" y="4251"/>
                      <a:pt x="548" y="4013"/>
                      <a:pt x="846" y="4013"/>
                    </a:cubicBezTo>
                    <a:close/>
                    <a:moveTo>
                      <a:pt x="2596" y="4001"/>
                    </a:moveTo>
                    <a:lnTo>
                      <a:pt x="2596" y="6489"/>
                    </a:lnTo>
                    <a:lnTo>
                      <a:pt x="1525" y="6489"/>
                    </a:lnTo>
                    <a:lnTo>
                      <a:pt x="1525" y="4001"/>
                    </a:lnTo>
                    <a:close/>
                    <a:moveTo>
                      <a:pt x="2799" y="7692"/>
                    </a:moveTo>
                    <a:lnTo>
                      <a:pt x="2799" y="8418"/>
                    </a:lnTo>
                    <a:lnTo>
                      <a:pt x="2477" y="8418"/>
                    </a:lnTo>
                    <a:lnTo>
                      <a:pt x="2679" y="7692"/>
                    </a:lnTo>
                    <a:close/>
                    <a:moveTo>
                      <a:pt x="2560" y="6811"/>
                    </a:moveTo>
                    <a:lnTo>
                      <a:pt x="1941" y="9121"/>
                    </a:lnTo>
                    <a:lnTo>
                      <a:pt x="1525" y="9121"/>
                    </a:lnTo>
                    <a:lnTo>
                      <a:pt x="1525" y="6811"/>
                    </a:lnTo>
                    <a:close/>
                    <a:moveTo>
                      <a:pt x="8061" y="310"/>
                    </a:moveTo>
                    <a:lnTo>
                      <a:pt x="8061" y="10180"/>
                    </a:lnTo>
                    <a:lnTo>
                      <a:pt x="7335" y="10180"/>
                    </a:lnTo>
                    <a:lnTo>
                      <a:pt x="7335" y="3227"/>
                    </a:lnTo>
                    <a:cubicBezTo>
                      <a:pt x="7335" y="3132"/>
                      <a:pt x="7251" y="3060"/>
                      <a:pt x="7168" y="3060"/>
                    </a:cubicBezTo>
                    <a:cubicBezTo>
                      <a:pt x="7085" y="3060"/>
                      <a:pt x="7001" y="3132"/>
                      <a:pt x="7001" y="3227"/>
                    </a:cubicBezTo>
                    <a:lnTo>
                      <a:pt x="7001" y="9085"/>
                    </a:lnTo>
                    <a:cubicBezTo>
                      <a:pt x="6799" y="8811"/>
                      <a:pt x="6489" y="8406"/>
                      <a:pt x="6085" y="8013"/>
                    </a:cubicBezTo>
                    <a:cubicBezTo>
                      <a:pt x="5620" y="7573"/>
                      <a:pt x="5144" y="7216"/>
                      <a:pt x="4656" y="6966"/>
                    </a:cubicBezTo>
                    <a:cubicBezTo>
                      <a:pt x="4084" y="6668"/>
                      <a:pt x="3525" y="6501"/>
                      <a:pt x="2941" y="6489"/>
                    </a:cubicBezTo>
                    <a:lnTo>
                      <a:pt x="2941" y="4001"/>
                    </a:lnTo>
                    <a:cubicBezTo>
                      <a:pt x="3525" y="3965"/>
                      <a:pt x="4084" y="3810"/>
                      <a:pt x="4656" y="3525"/>
                    </a:cubicBezTo>
                    <a:cubicBezTo>
                      <a:pt x="5144" y="3275"/>
                      <a:pt x="5620" y="2917"/>
                      <a:pt x="6085" y="2465"/>
                    </a:cubicBezTo>
                    <a:cubicBezTo>
                      <a:pt x="6489" y="2084"/>
                      <a:pt x="6799" y="1679"/>
                      <a:pt x="7001" y="1393"/>
                    </a:cubicBezTo>
                    <a:lnTo>
                      <a:pt x="7001" y="2441"/>
                    </a:lnTo>
                    <a:cubicBezTo>
                      <a:pt x="7001" y="2524"/>
                      <a:pt x="7085" y="2596"/>
                      <a:pt x="7168" y="2596"/>
                    </a:cubicBezTo>
                    <a:cubicBezTo>
                      <a:pt x="7251" y="2596"/>
                      <a:pt x="7335" y="2524"/>
                      <a:pt x="7335" y="2441"/>
                    </a:cubicBezTo>
                    <a:lnTo>
                      <a:pt x="7335" y="310"/>
                    </a:lnTo>
                    <a:close/>
                    <a:moveTo>
                      <a:pt x="7168" y="0"/>
                    </a:moveTo>
                    <a:cubicBezTo>
                      <a:pt x="7085" y="0"/>
                      <a:pt x="7001" y="72"/>
                      <a:pt x="7001" y="167"/>
                    </a:cubicBezTo>
                    <a:lnTo>
                      <a:pt x="7001" y="822"/>
                    </a:lnTo>
                    <a:cubicBezTo>
                      <a:pt x="6906" y="977"/>
                      <a:pt x="6489" y="1620"/>
                      <a:pt x="5847" y="2251"/>
                    </a:cubicBezTo>
                    <a:cubicBezTo>
                      <a:pt x="5156" y="2905"/>
                      <a:pt x="4084" y="3691"/>
                      <a:pt x="2775" y="3691"/>
                    </a:cubicBezTo>
                    <a:lnTo>
                      <a:pt x="858" y="3691"/>
                    </a:lnTo>
                    <a:cubicBezTo>
                      <a:pt x="382" y="3691"/>
                      <a:pt x="1" y="4072"/>
                      <a:pt x="1" y="4549"/>
                    </a:cubicBezTo>
                    <a:lnTo>
                      <a:pt x="1" y="5953"/>
                    </a:lnTo>
                    <a:cubicBezTo>
                      <a:pt x="1" y="6430"/>
                      <a:pt x="382" y="6811"/>
                      <a:pt x="858" y="6811"/>
                    </a:cubicBezTo>
                    <a:lnTo>
                      <a:pt x="1215" y="6811"/>
                    </a:lnTo>
                    <a:lnTo>
                      <a:pt x="1215" y="9287"/>
                    </a:lnTo>
                    <a:cubicBezTo>
                      <a:pt x="1215" y="9371"/>
                      <a:pt x="1286" y="9454"/>
                      <a:pt x="1382" y="9454"/>
                    </a:cubicBezTo>
                    <a:lnTo>
                      <a:pt x="2084" y="9454"/>
                    </a:lnTo>
                    <a:cubicBezTo>
                      <a:pt x="2156" y="9454"/>
                      <a:pt x="2215" y="9406"/>
                      <a:pt x="2239" y="9335"/>
                    </a:cubicBezTo>
                    <a:lnTo>
                      <a:pt x="2394" y="8751"/>
                    </a:lnTo>
                    <a:lnTo>
                      <a:pt x="2953" y="8751"/>
                    </a:lnTo>
                    <a:cubicBezTo>
                      <a:pt x="3049" y="8751"/>
                      <a:pt x="3120" y="8680"/>
                      <a:pt x="3120" y="8585"/>
                    </a:cubicBezTo>
                    <a:lnTo>
                      <a:pt x="3120" y="7525"/>
                    </a:lnTo>
                    <a:cubicBezTo>
                      <a:pt x="3120" y="7442"/>
                      <a:pt x="3049" y="7370"/>
                      <a:pt x="2953" y="7370"/>
                    </a:cubicBezTo>
                    <a:lnTo>
                      <a:pt x="2763" y="7370"/>
                    </a:lnTo>
                    <a:lnTo>
                      <a:pt x="2918" y="6811"/>
                    </a:lnTo>
                    <a:cubicBezTo>
                      <a:pt x="4168" y="6858"/>
                      <a:pt x="5192" y="7620"/>
                      <a:pt x="5858" y="8263"/>
                    </a:cubicBezTo>
                    <a:cubicBezTo>
                      <a:pt x="6513" y="8882"/>
                      <a:pt x="6930" y="9525"/>
                      <a:pt x="7025" y="9692"/>
                    </a:cubicBezTo>
                    <a:lnTo>
                      <a:pt x="7025" y="10347"/>
                    </a:lnTo>
                    <a:cubicBezTo>
                      <a:pt x="7025" y="10430"/>
                      <a:pt x="7097" y="10502"/>
                      <a:pt x="7180" y="10502"/>
                    </a:cubicBezTo>
                    <a:lnTo>
                      <a:pt x="8240" y="10502"/>
                    </a:lnTo>
                    <a:cubicBezTo>
                      <a:pt x="8335" y="10502"/>
                      <a:pt x="8406" y="10430"/>
                      <a:pt x="8406" y="10347"/>
                    </a:cubicBezTo>
                    <a:lnTo>
                      <a:pt x="8406" y="6632"/>
                    </a:lnTo>
                    <a:cubicBezTo>
                      <a:pt x="9109" y="6549"/>
                      <a:pt x="9633" y="5965"/>
                      <a:pt x="9633" y="5251"/>
                    </a:cubicBezTo>
                    <a:cubicBezTo>
                      <a:pt x="9621" y="4537"/>
                      <a:pt x="9085" y="3941"/>
                      <a:pt x="8394" y="3870"/>
                    </a:cubicBezTo>
                    <a:lnTo>
                      <a:pt x="8394" y="167"/>
                    </a:lnTo>
                    <a:cubicBezTo>
                      <a:pt x="8394" y="72"/>
                      <a:pt x="8311" y="0"/>
                      <a:pt x="82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1125;p32">
                <a:extLst>
                  <a:ext uri="{FF2B5EF4-FFF2-40B4-BE49-F238E27FC236}">
                    <a16:creationId xmlns:a16="http://schemas.microsoft.com/office/drawing/2014/main" id="{C5B82BDD-6680-4A7D-AA37-3B20843C5395}"/>
                  </a:ext>
                </a:extLst>
              </p:cNvPr>
              <p:cNvSpPr/>
              <p:nvPr/>
            </p:nvSpPr>
            <p:spPr>
              <a:xfrm>
                <a:off x="6549060" y="3978567"/>
                <a:ext cx="26958" cy="10630"/>
              </a:xfrm>
              <a:custGeom>
                <a:avLst/>
                <a:gdLst/>
                <a:ahLst/>
                <a:cxnLst/>
                <a:rect l="l" t="t" r="r" b="b"/>
                <a:pathLst>
                  <a:path w="847" h="334" extrusionOk="0">
                    <a:moveTo>
                      <a:pt x="156" y="0"/>
                    </a:moveTo>
                    <a:cubicBezTo>
                      <a:pt x="72" y="0"/>
                      <a:pt x="1" y="84"/>
                      <a:pt x="1" y="167"/>
                    </a:cubicBezTo>
                    <a:cubicBezTo>
                      <a:pt x="1" y="262"/>
                      <a:pt x="72" y="334"/>
                      <a:pt x="156" y="334"/>
                    </a:cubicBezTo>
                    <a:lnTo>
                      <a:pt x="680" y="334"/>
                    </a:lnTo>
                    <a:cubicBezTo>
                      <a:pt x="763" y="334"/>
                      <a:pt x="846" y="262"/>
                      <a:pt x="846" y="167"/>
                    </a:cubicBezTo>
                    <a:cubicBezTo>
                      <a:pt x="846" y="84"/>
                      <a:pt x="775" y="0"/>
                      <a:pt x="6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1126;p32">
                <a:extLst>
                  <a:ext uri="{FF2B5EF4-FFF2-40B4-BE49-F238E27FC236}">
                    <a16:creationId xmlns:a16="http://schemas.microsoft.com/office/drawing/2014/main" id="{1B952D59-921D-4162-8E45-CB05F7F8819F}"/>
                  </a:ext>
                </a:extLst>
              </p:cNvPr>
              <p:cNvSpPr/>
              <p:nvPr/>
            </p:nvSpPr>
            <p:spPr>
              <a:xfrm>
                <a:off x="6525572" y="3915357"/>
                <a:ext cx="24666" cy="22311"/>
              </a:xfrm>
              <a:custGeom>
                <a:avLst/>
                <a:gdLst/>
                <a:ahLst/>
                <a:cxnLst/>
                <a:rect l="l" t="t" r="r" b="b"/>
                <a:pathLst>
                  <a:path w="775" h="701" extrusionOk="0">
                    <a:moveTo>
                      <a:pt x="605" y="1"/>
                    </a:moveTo>
                    <a:cubicBezTo>
                      <a:pt x="563" y="1"/>
                      <a:pt x="519" y="16"/>
                      <a:pt x="477" y="46"/>
                    </a:cubicBezTo>
                    <a:lnTo>
                      <a:pt x="108" y="415"/>
                    </a:lnTo>
                    <a:cubicBezTo>
                      <a:pt x="1" y="522"/>
                      <a:pt x="84" y="700"/>
                      <a:pt x="227" y="700"/>
                    </a:cubicBezTo>
                    <a:cubicBezTo>
                      <a:pt x="275" y="700"/>
                      <a:pt x="322" y="677"/>
                      <a:pt x="346" y="653"/>
                    </a:cubicBezTo>
                    <a:lnTo>
                      <a:pt x="715" y="284"/>
                    </a:lnTo>
                    <a:cubicBezTo>
                      <a:pt x="775" y="224"/>
                      <a:pt x="775" y="117"/>
                      <a:pt x="715" y="46"/>
                    </a:cubicBezTo>
                    <a:cubicBezTo>
                      <a:pt x="685" y="16"/>
                      <a:pt x="647" y="1"/>
                      <a:pt x="60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1127;p32">
                <a:extLst>
                  <a:ext uri="{FF2B5EF4-FFF2-40B4-BE49-F238E27FC236}">
                    <a16:creationId xmlns:a16="http://schemas.microsoft.com/office/drawing/2014/main" id="{1DEE0A50-B9BE-4FAD-9831-53C2C81DECCC}"/>
                  </a:ext>
                </a:extLst>
              </p:cNvPr>
              <p:cNvSpPr/>
              <p:nvPr/>
            </p:nvSpPr>
            <p:spPr>
              <a:xfrm>
                <a:off x="6527099" y="4030191"/>
                <a:ext cx="23139" cy="22661"/>
              </a:xfrm>
              <a:custGeom>
                <a:avLst/>
                <a:gdLst/>
                <a:ahLst/>
                <a:cxnLst/>
                <a:rect l="l" t="t" r="r" b="b"/>
                <a:pathLst>
                  <a:path w="727" h="712" extrusionOk="0">
                    <a:moveTo>
                      <a:pt x="183" y="1"/>
                    </a:moveTo>
                    <a:cubicBezTo>
                      <a:pt x="140" y="1"/>
                      <a:pt x="96" y="15"/>
                      <a:pt x="60" y="45"/>
                    </a:cubicBezTo>
                    <a:cubicBezTo>
                      <a:pt x="0" y="105"/>
                      <a:pt x="0" y="212"/>
                      <a:pt x="60" y="283"/>
                    </a:cubicBezTo>
                    <a:lnTo>
                      <a:pt x="429" y="664"/>
                    </a:lnTo>
                    <a:cubicBezTo>
                      <a:pt x="466" y="696"/>
                      <a:pt x="505" y="711"/>
                      <a:pt x="543" y="711"/>
                    </a:cubicBezTo>
                    <a:cubicBezTo>
                      <a:pt x="590" y="711"/>
                      <a:pt x="634" y="687"/>
                      <a:pt x="667" y="641"/>
                    </a:cubicBezTo>
                    <a:cubicBezTo>
                      <a:pt x="727" y="569"/>
                      <a:pt x="727" y="486"/>
                      <a:pt x="667" y="426"/>
                    </a:cubicBezTo>
                    <a:lnTo>
                      <a:pt x="298" y="45"/>
                    </a:lnTo>
                    <a:cubicBezTo>
                      <a:pt x="268" y="15"/>
                      <a:pt x="227" y="1"/>
                      <a:pt x="18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2" name="Google Shape;1051;p32">
            <a:extLst>
              <a:ext uri="{FF2B5EF4-FFF2-40B4-BE49-F238E27FC236}">
                <a16:creationId xmlns:a16="http://schemas.microsoft.com/office/drawing/2014/main" id="{26134D2D-FD27-459A-9C50-5ED9612C3F1B}"/>
              </a:ext>
            </a:extLst>
          </p:cNvPr>
          <p:cNvSpPr txBox="1">
            <a:spLocks/>
          </p:cNvSpPr>
          <p:nvPr/>
        </p:nvSpPr>
        <p:spPr bwMode="auto">
          <a:xfrm>
            <a:off x="1939103" y="5541715"/>
            <a:ext cx="5004725" cy="4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600" dirty="0" err="1"/>
              <a:t>Warna</a:t>
            </a:r>
            <a:r>
              <a:rPr lang="en-US" sz="1600" dirty="0"/>
              <a:t> </a:t>
            </a:r>
            <a:r>
              <a:rPr lang="en-US" sz="1600" dirty="0" err="1"/>
              <a:t>Kontainer</a:t>
            </a:r>
            <a:r>
              <a:rPr lang="en-US" sz="1600" dirty="0"/>
              <a:t> </a:t>
            </a:r>
            <a:r>
              <a:rPr lang="en-US" sz="1600" dirty="0" err="1"/>
              <a:t>sesuai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Alertnya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98648890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 Presentasi DJB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Presentasi DJBC</Template>
  <TotalTime>3692</TotalTime>
  <Words>389</Words>
  <Application>Microsoft Office PowerPoint</Application>
  <PresentationFormat>On-screen Show (4:3)</PresentationFormat>
  <Paragraphs>98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Fira Sans Extra Condensed</vt:lpstr>
      <vt:lpstr>Fira Sans Extra Condensed Medium</vt:lpstr>
      <vt:lpstr>Roboto</vt:lpstr>
      <vt:lpstr>Template Presentasi DJBC</vt:lpstr>
      <vt:lpstr>  E-SEAL  </vt:lpstr>
      <vt:lpstr>P-26/BC/2010</vt:lpstr>
      <vt:lpstr>E-SEAL Monitoring System</vt:lpstr>
      <vt:lpstr>Flow Data e-Seal</vt:lpstr>
      <vt:lpstr>Flow Data e-Seal</vt:lpstr>
      <vt:lpstr>E-SEAL</vt:lpstr>
      <vt:lpstr>Fitur</vt:lpstr>
      <vt:lpstr>Alert</vt:lpstr>
      <vt:lpstr>Dashboard</vt:lpstr>
      <vt:lpstr>Browse</vt:lpstr>
      <vt:lpstr>Detail Tracking</vt:lpstr>
      <vt:lpstr>Alert Monitoring</vt:lpstr>
      <vt:lpstr>Alert Monitoring</vt:lpstr>
      <vt:lpstr>TERIMA KASIH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Judul Presentasi</dc:title>
  <dc:creator>humas3</dc:creator>
  <cp:lastModifiedBy>Zaeca</cp:lastModifiedBy>
  <cp:revision>197</cp:revision>
  <dcterms:created xsi:type="dcterms:W3CDTF">2016-01-15T02:34:50Z</dcterms:created>
  <dcterms:modified xsi:type="dcterms:W3CDTF">2022-11-08T07:42:21Z</dcterms:modified>
</cp:coreProperties>
</file>